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Default Extension="mp3" ContentType="audio/mpe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0" r:id="rId2"/>
    <p:sldId id="273" r:id="rId3"/>
    <p:sldId id="271" r:id="rId4"/>
    <p:sldId id="258" r:id="rId5"/>
    <p:sldId id="259" r:id="rId6"/>
    <p:sldId id="262" r:id="rId7"/>
    <p:sldId id="263" r:id="rId8"/>
    <p:sldId id="264" r:id="rId9"/>
    <p:sldId id="266" r:id="rId10"/>
    <p:sldId id="269" r:id="rId11"/>
    <p:sldId id="257" r:id="rId12"/>
    <p:sldId id="272" r:id="rId13"/>
    <p:sldId id="256" r:id="rId14"/>
    <p:sldId id="267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77" d="100"/>
          <a:sy n="77" d="100"/>
        </p:scale>
        <p:origin x="-1541" y="-24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15.10.2022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9.jpeg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4.png"/><Relationship Id="rId5" Type="http://schemas.openxmlformats.org/officeDocument/2006/relationships/image" Target="../media/image23.jpeg"/><Relationship Id="rId4" Type="http://schemas.openxmlformats.org/officeDocument/2006/relationships/image" Target="../media/image22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8.png"/><Relationship Id="rId4" Type="http://schemas.openxmlformats.org/officeDocument/2006/relationships/image" Target="../media/image27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microsoft.com/office/2007/relationships/media" Target="../media/media1.mp3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openxmlformats.org/officeDocument/2006/relationships/slideLayout" Target="../slideLayouts/slideLayout1.xml"/><Relationship Id="rId1" Type="http://schemas.openxmlformats.org/officeDocument/2006/relationships/video" Target="NULL" TargetMode="Externa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10" Type="http://schemas.microsoft.com/office/2007/relationships/media" Target="../media/media2.mp3"/><Relationship Id="rId4" Type="http://schemas.openxmlformats.org/officeDocument/2006/relationships/image" Target="../media/image4.png"/><Relationship Id="rId9" Type="http://schemas.openxmlformats.org/officeDocument/2006/relationships/image" Target="../media/image8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15616" y="764704"/>
            <a:ext cx="8229600" cy="2082792"/>
          </a:xfrm>
        </p:spPr>
        <p:txBody>
          <a:bodyPr>
            <a:normAutofit/>
          </a:bodyPr>
          <a:lstStyle/>
          <a:p>
            <a:r>
              <a:rPr lang="en-US" sz="8000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Hello!</a:t>
            </a:r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/>
            </a:r>
            <a:b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</a:br>
            <a:endParaRPr lang="ru-RU" dirty="0"/>
          </a:p>
        </p:txBody>
      </p:sp>
      <p:pic>
        <p:nvPicPr>
          <p:cNvPr id="5" name="Содержимое 4" descr="i (3)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2195736" y="2420888"/>
            <a:ext cx="4818087" cy="3653526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AutoShape 2" descr="https://i.sunhome.ru/magic/80/zagovor-chtobi-rebenok-horosho-uchilsya.415.or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academyua.com/images/podgotovka_i_shkola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6" name="AutoShape 6" descr="https://familystr.com/wp-content/uploads/2019/07/kak-pravilno-nauchit-chitat-rebenka-po-sloga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08" name="Picture 8" descr="https://ic.pics.livejournal.com/fungirls/73026472/564004/564004_original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692696"/>
            <a:ext cx="3779804" cy="2521130"/>
          </a:xfrm>
          <a:prstGeom prst="rect">
            <a:avLst/>
          </a:prstGeom>
          <a:noFill/>
        </p:spPr>
      </p:pic>
      <p:sp>
        <p:nvSpPr>
          <p:cNvPr id="25612" name="AutoShape 12" descr="https://idemvshkolu.ru/wp-content/uploads/2017/03/nuzhno-li-uchit-rebenka-chitat.jpe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4" name="AutoShape 14" descr="https://legkopolezno.ru/wp-content/uploads/2019/08/untitled_design_20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6" name="AutoShape 16" descr="https://hotgeo.ru/uploads/posts/2019-04/1554448382_1j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18" name="AutoShape 18" descr="https://cdn.7sisters.ru/wp-content/uploads/2017/11/2-87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5620" name="Picture 20" descr="https://avatars.mds.yandex.net/get-zen_doc/1708203/pub_5e8825457fb1f22617c5b162_5e92037d745aae440c90c80d/scale_1200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716016" y="3717032"/>
            <a:ext cx="4032448" cy="2692335"/>
          </a:xfrm>
          <a:prstGeom prst="rect">
            <a:avLst/>
          </a:prstGeom>
          <a:noFill/>
        </p:spPr>
      </p:pic>
      <p:sp>
        <p:nvSpPr>
          <p:cNvPr id="25622" name="AutoShape 22" descr="https://xn--80apfedmab8e4d.xn--p1ai/wp-content/uploads/2020/07/2020070222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24" name="AutoShape 24" descr="https://xn--80apfedmab8e4d.xn--p1ai/wp-content/uploads/2020/07/20200702225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26" name="AutoShape 26" descr="https://oblacco.com/wp-content/uploads/2018/11/Rebenok-chemodanom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28" name="AutoShape 28" descr="https://oblacco.com/wp-content/uploads/2018/11/Rebenok-chemodanom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30" name="AutoShape 30" descr="https://lapabags.com/upload/medialibrary/3f6/3f6ea89d92b46b1a22360d5ca63e5099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32" name="AutoShape 32" descr="https://mamaline.ru/wp-content/uploads/2019/10/b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36" name="AutoShape 36" descr="https://i1.wp.com/businessman.ru/static/img/a/67143/371334/5968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38" name="AutoShape 38" descr="https://christamarvenkoathas.com/wp-content/uploads/2018/01/christa-8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40" name="AutoShape 40" descr="https://hem7gp5hsv1ogmcw17q5wsor-wpengine.netdna-ssl.com/wp-content/upload/children/media/2011/02/Childrens-Message_-What-Influences-Our-Attitudes_.jpg"/>
          <p:cNvSpPr>
            <a:spLocks noChangeAspect="1" noChangeArrowheads="1"/>
          </p:cNvSpPr>
          <p:nvPr/>
        </p:nvSpPr>
        <p:spPr bwMode="auto">
          <a:xfrm>
            <a:off x="63500" y="-136525"/>
            <a:ext cx="304800" cy="304800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24" name="Рисунок 23" descr="Childrens-Message_-What-Influences-Our-Attitudes_.jpg"/>
          <p:cNvPicPr>
            <a:picLocks noChangeAspect="1"/>
          </p:cNvPicPr>
          <p:nvPr/>
        </p:nvPicPr>
        <p:blipFill>
          <a:blip r:embed="rId4" cstate="print"/>
          <a:srcRect l="23225" r="12988"/>
          <a:stretch>
            <a:fillRect/>
          </a:stretch>
        </p:blipFill>
        <p:spPr>
          <a:xfrm>
            <a:off x="4499992" y="404664"/>
            <a:ext cx="3982590" cy="2689557"/>
          </a:xfrm>
          <a:prstGeom prst="rect">
            <a:avLst/>
          </a:prstGeom>
        </p:spPr>
      </p:pic>
      <p:pic>
        <p:nvPicPr>
          <p:cNvPr id="25" name="Рисунок 24" descr="514669cd8eae09a58cf41af4362462451f2c1544.jpg"/>
          <p:cNvPicPr>
            <a:picLocks noChangeAspect="1"/>
          </p:cNvPicPr>
          <p:nvPr/>
        </p:nvPicPr>
        <p:blipFill>
          <a:blip r:embed="rId5" cstate="print"/>
          <a:srcRect l="19288" t="1001" r="25588"/>
          <a:stretch>
            <a:fillRect/>
          </a:stretch>
        </p:blipFill>
        <p:spPr>
          <a:xfrm>
            <a:off x="891084" y="3284984"/>
            <a:ext cx="3536900" cy="3573016"/>
          </a:xfrm>
          <a:prstGeom prst="rect">
            <a:avLst/>
          </a:prstGeom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560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6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256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C:\Users\Ксения\Desktop\taxi-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80935" y="3571876"/>
            <a:ext cx="5663065" cy="3286124"/>
          </a:xfrm>
          <a:prstGeom prst="rect">
            <a:avLst/>
          </a:prstGeom>
          <a:noFill/>
        </p:spPr>
      </p:pic>
      <p:pic>
        <p:nvPicPr>
          <p:cNvPr id="1028" name="Picture 4" descr="C:\Users\Ксения\Desktop\kuka20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500694" y="1142984"/>
            <a:ext cx="3423411" cy="1966905"/>
          </a:xfrm>
          <a:prstGeom prst="rect">
            <a:avLst/>
          </a:prstGeom>
          <a:noFill/>
        </p:spPr>
      </p:pic>
      <p:sp>
        <p:nvSpPr>
          <p:cNvPr id="10244" name="AutoShape 4" descr="https://xn--46-kmc.xn--80aafey1amqq.xn--d1acj3b/images/events/cover/8f9d1339ebc3227a0f5c6373158554bf_big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10248" name="Picture 8" descr="https://i.pinimg.com/originals/e0/7d/95/e07d95af907deefa8bf073204007b823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-1" y="1052736"/>
            <a:ext cx="2504781" cy="2160240"/>
          </a:xfrm>
          <a:prstGeom prst="rect">
            <a:avLst/>
          </a:prstGeom>
          <a:noFill/>
        </p:spPr>
      </p:pic>
      <p:pic>
        <p:nvPicPr>
          <p:cNvPr id="10250" name="Picture 10" descr="https://yt3.ggpht.com/a/AATXAJx-FECeSWXrPhGXEGZH1wnNsIStv_xOtBCXFw=s900-c-k-c0xffffffff-no-rj-mo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31840" y="692696"/>
            <a:ext cx="2376264" cy="2376264"/>
          </a:xfrm>
          <a:prstGeom prst="rect">
            <a:avLst/>
          </a:prstGeom>
          <a:noFill/>
        </p:spPr>
      </p:pic>
      <p:pic>
        <p:nvPicPr>
          <p:cNvPr id="10246" name="Picture 6" descr="https://i.pinimg.com/originals/f4/eb/d4/f4ebd4bab212565010930bbb07370222.pn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1520" y="2852936"/>
            <a:ext cx="3453585" cy="4005064"/>
          </a:xfrm>
          <a:prstGeom prst="rect">
            <a:avLst/>
          </a:prstGeom>
          <a:noFill/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AutoShape 2" descr="https://ja-uchenik.ru/uploads/posts/2020-09/1599126759_j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1635405105_50912.jpe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1124744"/>
            <a:ext cx="2304256" cy="1728192"/>
          </a:xfrm>
          <a:prstGeom prst="rect">
            <a:avLst/>
          </a:prstGeom>
        </p:spPr>
      </p:pic>
      <p:sp>
        <p:nvSpPr>
          <p:cNvPr id="26630" name="AutoShape 6" descr="https://media.baamboozle.com/uploads/images/369505/1621449278_212701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9" name="Рисунок 8" descr="1621449278_212701.jpe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5972540" y="1916832"/>
            <a:ext cx="3171460" cy="4713142"/>
          </a:xfrm>
          <a:prstGeom prst="rect">
            <a:avLst/>
          </a:prstGeom>
        </p:spPr>
      </p:pic>
      <p:pic>
        <p:nvPicPr>
          <p:cNvPr id="10" name="Рисунок 9" descr="clipart-parking-garage-4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0" y="3578866"/>
            <a:ext cx="5328592" cy="3279134"/>
          </a:xfrm>
          <a:prstGeom prst="rect">
            <a:avLst/>
          </a:prstGeom>
        </p:spPr>
      </p:pic>
      <p:pic>
        <p:nvPicPr>
          <p:cNvPr id="11" name="Рисунок 10" descr="literacy-clipart-computer-literacy-7.png"/>
          <p:cNvPicPr>
            <a:picLocks noChangeAspect="1"/>
          </p:cNvPicPr>
          <p:nvPr/>
        </p:nvPicPr>
        <p:blipFill>
          <a:blip r:embed="rId5" cstate="print"/>
          <a:stretch>
            <a:fillRect/>
          </a:stretch>
        </p:blipFill>
        <p:spPr>
          <a:xfrm>
            <a:off x="2771800" y="836712"/>
            <a:ext cx="2880320" cy="2635493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539552" y="548680"/>
            <a:ext cx="8363272" cy="1428768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          </a:t>
            </a:r>
            <a:r>
              <a:rPr lang="de-DE" dirty="0" smtClean="0"/>
              <a:t>              </a:t>
            </a:r>
            <a:r>
              <a:rPr lang="ru-RU" dirty="0" smtClean="0"/>
              <a:t> </a:t>
            </a:r>
            <a:r>
              <a:rPr lang="en-US" dirty="0" smtClean="0"/>
              <a:t>Hello</a:t>
            </a:r>
            <a:r>
              <a:rPr lang="ru-RU" dirty="0" smtClean="0"/>
              <a:t>!</a:t>
            </a:r>
            <a:br>
              <a:rPr lang="ru-RU" dirty="0" smtClean="0"/>
            </a:br>
            <a:r>
              <a:rPr lang="en-US" dirty="0" smtClean="0"/>
              <a:t> </a:t>
            </a:r>
            <a:r>
              <a:rPr lang="ru-RU" dirty="0" smtClean="0"/>
              <a:t>М</a:t>
            </a:r>
            <a:r>
              <a:rPr lang="en-US" dirty="0" smtClean="0"/>
              <a:t>y name</a:t>
            </a:r>
            <a:r>
              <a:rPr lang="ru-RU" dirty="0" smtClean="0"/>
              <a:t> </a:t>
            </a:r>
            <a:r>
              <a:rPr lang="de-DE" dirty="0" smtClean="0"/>
              <a:t>i</a:t>
            </a:r>
            <a:r>
              <a:rPr lang="en-US" dirty="0" smtClean="0"/>
              <a:t>s …       I am from Russia.</a:t>
            </a:r>
            <a:endParaRPr lang="ru-RU" dirty="0"/>
          </a:p>
        </p:txBody>
      </p:sp>
      <p:pic>
        <p:nvPicPr>
          <p:cNvPr id="11266" name="Picture 2" descr="https://i.pinimg.com/originals/25/c9/44/25c944cc92dd827e556824183d5c8fb9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43608" y="1973456"/>
            <a:ext cx="7128792" cy="4884544"/>
          </a:xfrm>
          <a:prstGeom prst="rect">
            <a:avLst/>
          </a:prstGeom>
          <a:noFill/>
        </p:spPr>
      </p:pic>
    </p:spTree>
  </p:cSld>
  <p:clrMapOvr>
    <a:masterClrMapping/>
  </p:clrMapOvr>
  <p:transition>
    <p:wipe dir="r"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4" name="Содержимое 3" descr="maxresdefault.jpg"/>
          <p:cNvPicPr>
            <a:picLocks noGrp="1" noChangeAspect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>
          <a:xfrm>
            <a:off x="670278" y="1935163"/>
            <a:ext cx="7803444" cy="4389437"/>
          </a:xfrm>
        </p:spPr>
      </p:pic>
    </p:spTree>
  </p:cSld>
  <p:clrMapOvr>
    <a:masterClrMapping/>
  </p:clrMapOvr>
  <p:transition>
    <p:wedg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Прямоугольник 9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solidFill>
            <a:srgbClr val="FFFF66"/>
          </a:solidFill>
          <a:ln w="101600">
            <a:noFill/>
          </a:ln>
          <a:scene3d>
            <a:camera prst="orthographicFront"/>
            <a:lightRig rig="threePt" dir="t"/>
          </a:scene3d>
          <a:sp3d>
            <a:bevelT w="101600" prst="riblet"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pic>
        <p:nvPicPr>
          <p:cNvPr id="1030" name="Picture 6" descr="http://galerey-room.ru/images/072328_1385526208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0" y="3452629"/>
            <a:ext cx="2843808" cy="2854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http://pre11.deviantart.net/9629/th/pre/i/2015/173/3/a/colorful_tree_with_butterflies_by_artbeautifulcloth-d8ybe54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547664" y="2239853"/>
            <a:ext cx="2676525" cy="271269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Рисунок 4"/>
          <p:cNvPicPr>
            <a:picLocks noChangeAspect="1"/>
          </p:cNvPicPr>
          <p:nvPr/>
        </p:nvPicPr>
        <p:blipFill rotWithShape="1">
          <a:blip r:embed="rId5" cstate="print">
            <a:clrChange>
              <a:clrFrom>
                <a:srgbClr val="000000"/>
              </a:clrFrom>
              <a:clrTo>
                <a:srgbClr val="000000">
                  <a:alpha val="0"/>
                </a:srgbClr>
              </a:clrTo>
            </a:clrChange>
          </a:blip>
          <a:srcRect l="14364"/>
          <a:stretch/>
        </p:blipFill>
        <p:spPr>
          <a:xfrm>
            <a:off x="899592" y="3575640"/>
            <a:ext cx="7955359" cy="2520280"/>
          </a:xfrm>
          <a:prstGeom prst="rect">
            <a:avLst/>
          </a:prstGeom>
        </p:spPr>
      </p:pic>
      <p:pic>
        <p:nvPicPr>
          <p:cNvPr id="1026" name="Picture 2" descr="http://img-fotki.yandex.ru/get/6410/47407354.7b4/0_f65cf_6ffeee23_orig.png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 rot="1097284" flipH="1">
            <a:off x="6238717" y="34168"/>
            <a:ext cx="2889520" cy="199528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-1548680" y="0"/>
            <a:ext cx="7848872" cy="2232248"/>
          </a:xfrm>
        </p:spPr>
        <p:txBody>
          <a:bodyPr>
            <a:noAutofit/>
          </a:bodyPr>
          <a:lstStyle/>
          <a:p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A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magic</a:t>
            </a:r>
            <a:r>
              <a:rPr lang="ru-RU" sz="7200" dirty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trip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/>
            </a:r>
            <a:b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</a:b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to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 smtClean="0">
                <a:solidFill>
                  <a:srgbClr val="0094C8"/>
                </a:solidFill>
                <a:latin typeface="Times New Roman"/>
                <a:ea typeface="Calibri"/>
              </a:rPr>
              <a:t>English</a:t>
            </a:r>
            <a:r>
              <a:rPr lang="ru-RU" sz="7200" dirty="0" smtClean="0">
                <a:solidFill>
                  <a:srgbClr val="0094C8"/>
                </a:solidFill>
                <a:latin typeface="Times New Roman"/>
                <a:ea typeface="Calibri"/>
              </a:rPr>
              <a:t> </a:t>
            </a:r>
            <a:r>
              <a:rPr lang="ru-RU" sz="7200" dirty="0" err="1">
                <a:solidFill>
                  <a:srgbClr val="0094C8"/>
                </a:solidFill>
                <a:latin typeface="Times New Roman"/>
                <a:ea typeface="Calibri"/>
              </a:rPr>
              <a:t>Land</a:t>
            </a:r>
            <a:endParaRPr lang="ru-RU" sz="7200" dirty="0">
              <a:solidFill>
                <a:srgbClr val="0094C8"/>
              </a:solidFill>
            </a:endParaRPr>
          </a:p>
        </p:txBody>
      </p:sp>
      <p:pic>
        <p:nvPicPr>
          <p:cNvPr id="1032" name="Picture 8" descr="http://www.playcast.ru/uploads/2015/04/07/13047048.pn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3994983" y="4880476"/>
            <a:ext cx="514806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8" descr="http://www.playcast.ru/uploads/2015/04/07/13047048.pn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 l="20981"/>
          <a:stretch/>
        </p:blipFill>
        <p:spPr bwMode="auto">
          <a:xfrm>
            <a:off x="-33000" y="4880477"/>
            <a:ext cx="4067944" cy="19707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гудок поезда.mp3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8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8100392" y="6002342"/>
            <a:ext cx="609600" cy="609600"/>
          </a:xfrm>
          <a:prstGeom prst="rect">
            <a:avLst/>
          </a:prstGeom>
        </p:spPr>
      </p:pic>
      <p:pic>
        <p:nvPicPr>
          <p:cNvPr id="4" name="М ф Голубой вагон - Голубой вагон">
            <a:hlinkClick r:id="" action="ppaction://media"/>
          </p:cNvPr>
          <p:cNvPicPr>
            <a:picLocks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xmlns="" r:embed="rId10"/>
              </p:ext>
            </p:extLst>
          </p:nvPr>
        </p:nvPicPr>
        <p:blipFill>
          <a:blip r:embed="rId9" cstate="print"/>
          <a:stretch>
            <a:fillRect/>
          </a:stretch>
        </p:blipFill>
        <p:spPr>
          <a:xfrm>
            <a:off x="578292" y="600234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xmlns="" val="107723611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5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6" fill="hold">
                      <p:stCondLst>
                        <p:cond delay="0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9" dur="5427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video>
              <p:cMediaNode vol="80000">
                <p:cTn id="20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video>
            <p:seq concurrent="1" nextAc="seek">
              <p:cTn id="21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22" fill="hold">
                      <p:stCondLst>
                        <p:cond delay="0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5" dur="147330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 vol="80000">
                <p:cTn id="26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2" grpId="0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5602" name="AutoShape 2" descr="https://ptoday.ru/wp-content/uploads/2021/06/n6o4un7o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25604" name="AutoShape 4" descr="https://ptoday.ru/wp-content/uploads/2021/06/n6o4un7o.jpe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pic>
        <p:nvPicPr>
          <p:cNvPr id="6" name="Рисунок 5" descr="photo_2018-02-05_17-28-06.jpg"/>
          <p:cNvPicPr>
            <a:picLocks noChangeAspect="1"/>
          </p:cNvPicPr>
          <p:nvPr/>
        </p:nvPicPr>
        <p:blipFill>
          <a:blip r:embed="rId2" cstate="print"/>
          <a:stretch>
            <a:fillRect/>
          </a:stretch>
        </p:blipFill>
        <p:spPr>
          <a:xfrm>
            <a:off x="0" y="371475"/>
            <a:ext cx="9144000" cy="61150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C:\Users\Ксения\Desktop\783e98f78d6dc380b2a88db0238836d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C:\Users\Ксения\Desktop\scan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71670" y="0"/>
            <a:ext cx="4700515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2910" y="214290"/>
            <a:ext cx="8015286" cy="1143000"/>
          </a:xfrm>
        </p:spPr>
        <p:txBody>
          <a:bodyPr/>
          <a:lstStyle/>
          <a:p>
            <a:r>
              <a:rPr lang="en-US" dirty="0" smtClean="0"/>
              <a:t>Big Ben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122" name="Picture 2" descr="C:\Users\Ксения\Desktop\a3c398951f4e1bab1cf6fd0194aa1c8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10" y="1357298"/>
            <a:ext cx="7969678" cy="4981589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500042"/>
            <a:ext cx="7729534" cy="1143000"/>
          </a:xfrm>
        </p:spPr>
        <p:txBody>
          <a:bodyPr/>
          <a:lstStyle/>
          <a:p>
            <a:r>
              <a:rPr lang="en-US" dirty="0" smtClean="0"/>
              <a:t>Tower Bridge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6146" name="Picture 2" descr="C:\Users\Ксения\Desktop\Тауэрский-мост-фото-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643050"/>
            <a:ext cx="7405686" cy="4786306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1538" y="428604"/>
            <a:ext cx="8229600" cy="1143000"/>
          </a:xfrm>
        </p:spPr>
        <p:txBody>
          <a:bodyPr/>
          <a:lstStyle/>
          <a:p>
            <a:r>
              <a:rPr lang="en-US" dirty="0" smtClean="0"/>
              <a:t>London Eye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7170" name="Picture 2" descr="C:\Users\Ксения\Desktop\london-eye-at-nigh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571612"/>
            <a:ext cx="7491908" cy="4714908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42976" y="428604"/>
            <a:ext cx="8229600" cy="1143000"/>
          </a:xfrm>
        </p:spPr>
        <p:txBody>
          <a:bodyPr/>
          <a:lstStyle/>
          <a:p>
            <a:r>
              <a:rPr lang="en-US" dirty="0" smtClean="0"/>
              <a:t>London Bus</a:t>
            </a:r>
            <a:endParaRPr lang="ru-RU" dirty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9218" name="Picture 2" descr="C:\Users\Ксения\Desktop\london-bu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1571612"/>
            <a:ext cx="7429492" cy="4952995"/>
          </a:xfrm>
          <a:prstGeom prst="rect">
            <a:avLst/>
          </a:prstGeom>
          <a:noFill/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164</TotalTime>
  <Words>16</Words>
  <Application>Microsoft Office PowerPoint</Application>
  <PresentationFormat>Экран (4:3)</PresentationFormat>
  <Paragraphs>7</Paragraphs>
  <Slides>14</Slides>
  <Notes>0</Notes>
  <HiddenSlides>0</HiddenSlides>
  <MMClips>2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5" baseType="lpstr">
      <vt:lpstr>Поток</vt:lpstr>
      <vt:lpstr>Hello! </vt:lpstr>
      <vt:lpstr>A magic trip    to English Land</vt:lpstr>
      <vt:lpstr>Слайд 3</vt:lpstr>
      <vt:lpstr>Слайд 4</vt:lpstr>
      <vt:lpstr>Слайд 5</vt:lpstr>
      <vt:lpstr>Big Ben</vt:lpstr>
      <vt:lpstr>Tower Bridge</vt:lpstr>
      <vt:lpstr>London Eye</vt:lpstr>
      <vt:lpstr>London Bus</vt:lpstr>
      <vt:lpstr>Слайд 10</vt:lpstr>
      <vt:lpstr>Слайд 11</vt:lpstr>
      <vt:lpstr>Слайд 12</vt:lpstr>
      <vt:lpstr>                         Hello!  Мy name is …       I am from Russia.</vt:lpstr>
      <vt:lpstr>Слайд 14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Ксения</dc:creator>
  <cp:lastModifiedBy>Admin</cp:lastModifiedBy>
  <cp:revision>23</cp:revision>
  <dcterms:created xsi:type="dcterms:W3CDTF">2017-06-26T18:54:51Z</dcterms:created>
  <dcterms:modified xsi:type="dcterms:W3CDTF">2022-10-14T23:18:02Z</dcterms:modified>
</cp:coreProperties>
</file>