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22"/>
  </p:handout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5" r:id="rId19"/>
    <p:sldId id="271" r:id="rId20"/>
    <p:sldId id="272" r:id="rId21"/>
  </p:sldIdLst>
  <p:sldSz cx="12192000" cy="6858000"/>
  <p:notesSz cx="6858000" cy="9144000"/>
  <p:defaultTex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8C9919E1-43AC-4CED-9500-DF4C100BDBF7}" type="datetimeFigureOut">
              <a:rPr lang="ru-RU" smtClean="0"/>
            </a:fld>
            <a:endParaRPr lang="ru-RU"/>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20D98A85-43CB-4CDC-8FF1-647F52B29F1B}" type="slidenum">
              <a:rPr lang="ru-RU" smtClean="0"/>
            </a:fld>
            <a:endParaRPr lang="ru-RU"/>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noProof="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749B7A66-B7EB-42C9-B5DD-873741A09959}" type="datetimeFigureOut">
              <a:rPr lang="ru-RU" noProof="0" smtClean="0"/>
            </a:fld>
            <a:endParaRPr lang="ru-RU" noProof="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u-RU" noProof="0"/>
              <a:t>Щелкните, чтобы изменить стили текста образца слайда</a:t>
            </a:r>
            <a:endParaRPr lang="ru-RU" noProof="0"/>
          </a:p>
          <a:p>
            <a:pPr lvl="1" rtl="0"/>
            <a:r>
              <a:rPr lang="ru-RU" noProof="0"/>
              <a:t>Второй уровень</a:t>
            </a:r>
            <a:endParaRPr lang="ru-RU" noProof="0"/>
          </a:p>
          <a:p>
            <a:pPr lvl="2" rtl="0"/>
            <a:r>
              <a:rPr lang="ru-RU" noProof="0"/>
              <a:t>Третий уровень</a:t>
            </a:r>
            <a:endParaRPr lang="ru-RU" noProof="0"/>
          </a:p>
          <a:p>
            <a:pPr lvl="3" rtl="0"/>
            <a:r>
              <a:rPr lang="ru-RU" noProof="0"/>
              <a:t>Четвертый уровень</a:t>
            </a:r>
            <a:endParaRPr lang="ru-RU" noProof="0"/>
          </a:p>
          <a:p>
            <a:pPr lvl="4" rtl="0"/>
            <a:r>
              <a:rPr lang="ru-RU" noProof="0"/>
              <a:t>Пятый уровень</a:t>
            </a:r>
            <a:endParaRPr lang="ru-RU" noProof="0"/>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noProof="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CF3B4569-3B6E-468D-B981-DA515F47BCE4}" type="slidenum">
              <a:rPr lang="ru-RU" noProof="0" smtClean="0"/>
            </a:fld>
            <a:endParaRPr lang="ru-RU" noProof="0"/>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a:p>
        </p:txBody>
      </p:sp>
      <p:sp>
        <p:nvSpPr>
          <p:cNvPr id="4" name="Номер слайда 3"/>
          <p:cNvSpPr>
            <a:spLocks noGrp="1"/>
          </p:cNvSpPr>
          <p:nvPr>
            <p:ph type="sldNum" sz="quarter" idx="5"/>
          </p:nvPr>
        </p:nvSpPr>
        <p:spPr/>
        <p:txBody>
          <a:bodyPr rtlCol="0"/>
          <a:lstStyle/>
          <a:p>
            <a:pPr rtl="0"/>
            <a:fld id="{CF3B4569-3B6E-468D-B981-DA515F47BCE4}" type="slidenum">
              <a:rPr lang="ru-RU" smtClean="0"/>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pSp>
        <p:nvGrpSpPr>
          <p:cNvPr id="89" name="Группа 88"/>
          <p:cNvGrpSpPr/>
          <p:nvPr/>
        </p:nvGrpSpPr>
        <p:grpSpPr>
          <a:xfrm>
            <a:off x="-329674" y="-59376"/>
            <a:ext cx="12515851" cy="6934071"/>
            <a:chOff x="-329674" y="-51881"/>
            <a:chExt cx="12515851" cy="6934071"/>
          </a:xfrm>
        </p:grpSpPr>
        <p:sp>
          <p:nvSpPr>
            <p:cNvPr id="90" name="Полилиния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1" name="Полилиния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2" name="Полилиния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93" name="Полилиния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4" name="Полилиния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5" name="Полилиния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6" name="Полилиния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7" name="Полилиния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8" name="Полилиния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99" name="Полилиния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100" name="Полилиния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101" name="Полилиния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102" name="Полилиния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03" name="Полилиния 18"/>
            <p:cNvSpPr/>
            <p:nvPr/>
          </p:nvSpPr>
          <p:spPr bwMode="auto">
            <a:xfrm>
              <a:off x="6463239" y="15853"/>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04" name="Полилиния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05" name="Полилиния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06" name="Полилиния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07" name="Полилиния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108" name="Полилиния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grpSp>
      <p:grpSp>
        <p:nvGrpSpPr>
          <p:cNvPr id="9" name="Группа 8"/>
          <p:cNvGrpSpPr/>
          <p:nvPr/>
        </p:nvGrpSpPr>
        <p:grpSpPr>
          <a:xfrm>
            <a:off x="1669293" y="1186483"/>
            <a:ext cx="8848345" cy="4477933"/>
            <a:chOff x="1669293" y="1186483"/>
            <a:chExt cx="8848345" cy="4477933"/>
          </a:xfrm>
        </p:grpSpPr>
        <p:sp>
          <p:nvSpPr>
            <p:cNvPr id="39" name="Прямоугольник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Равнобедренный треугольник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Прямоугольник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Заголовок 1"/>
          <p:cNvSpPr>
            <a:spLocks noGrp="1"/>
          </p:cNvSpPr>
          <p:nvPr>
            <p:ph type="ctrTitle"/>
          </p:nvPr>
        </p:nvSpPr>
        <p:spPr>
          <a:xfrm>
            <a:off x="1759236" y="2075504"/>
            <a:ext cx="8679915" cy="1748729"/>
          </a:xfrm>
        </p:spPr>
        <p:txBody>
          <a:bodyPr bIns="0" rtlCol="0" anchor="b">
            <a:normAutofit/>
          </a:bodyPr>
          <a:lstStyle>
            <a:lvl1pPr algn="ctr">
              <a:lnSpc>
                <a:spcPct val="80000"/>
              </a:lnSpc>
              <a:defRPr sz="5400" spc="-150">
                <a:solidFill>
                  <a:srgbClr val="FFFEFF"/>
                </a:solidFill>
              </a:defRPr>
            </a:lvl1pPr>
          </a:lstStyle>
          <a:p>
            <a:pPr rtl="0"/>
            <a:r>
              <a:rPr lang="ru-RU" noProof="0"/>
              <a:t>Образец заголовка</a:t>
            </a:r>
            <a:endParaRPr lang="ru-RU" noProof="0"/>
          </a:p>
        </p:txBody>
      </p:sp>
      <p:sp>
        <p:nvSpPr>
          <p:cNvPr id="3" name="Подзаголовок 2"/>
          <p:cNvSpPr>
            <a:spLocks noGrp="1"/>
          </p:cNvSpPr>
          <p:nvPr>
            <p:ph type="subTitle" idx="1"/>
          </p:nvPr>
        </p:nvSpPr>
        <p:spPr>
          <a:xfrm>
            <a:off x="1759237" y="3906266"/>
            <a:ext cx="8673427" cy="1322587"/>
          </a:xfrm>
        </p:spPr>
        <p:txBody>
          <a:bodyPr tIns="0" rtlCol="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u-RU" noProof="0"/>
              <a:t>Образец подзаголовка</a:t>
            </a:r>
            <a:endParaRPr lang="ru-RU" noProof="0"/>
          </a:p>
        </p:txBody>
      </p:sp>
      <p:sp>
        <p:nvSpPr>
          <p:cNvPr id="4" name="Дата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pPr rtl="0"/>
            <a:fld id="{E81FEBEC-0E4D-417F-96B2-1EBBD7D3DB90}" type="datetime1">
              <a:rPr lang="ru-RU" noProof="0" smtClean="0"/>
            </a:fld>
            <a:endParaRPr lang="ru-RU" noProof="0"/>
          </a:p>
        </p:txBody>
      </p:sp>
      <p:sp>
        <p:nvSpPr>
          <p:cNvPr id="5" name="Нижний колонтитул 4"/>
          <p:cNvSpPr>
            <a:spLocks noGrp="1"/>
          </p:cNvSpPr>
          <p:nvPr>
            <p:ph type="ftr" sz="quarter" idx="11"/>
          </p:nvPr>
        </p:nvSpPr>
        <p:spPr>
          <a:xfrm>
            <a:off x="804672" y="6227064"/>
            <a:ext cx="10588752" cy="320040"/>
          </a:xfrm>
        </p:spPr>
        <p:txBody>
          <a:bodyPr rtlCol="0"/>
          <a:lstStyle>
            <a:lvl1pPr algn="ctr">
              <a:defRPr/>
            </a:lvl1pPr>
          </a:lstStyle>
          <a:p>
            <a:pPr rtl="0"/>
            <a:endParaRPr lang="ru-RU" noProof="0"/>
          </a:p>
        </p:txBody>
      </p:sp>
      <p:sp>
        <p:nvSpPr>
          <p:cNvPr id="6" name="Номер слайда 5"/>
          <p:cNvSpPr>
            <a:spLocks noGrp="1"/>
          </p:cNvSpPr>
          <p:nvPr>
            <p:ph type="sldNum" sz="quarter" idx="12"/>
          </p:nvPr>
        </p:nvSpPr>
        <p:spPr>
          <a:xfrm>
            <a:off x="10469880" y="320040"/>
            <a:ext cx="914400" cy="320040"/>
          </a:xfrm>
        </p:spPr>
        <p:txBody>
          <a:bodyPr rtlCol="0"/>
          <a:lstStyle/>
          <a:p>
            <a:pPr rtl="0"/>
            <a:fld id="{6D22F896-40B5-4ADD-8801-0D06FADFA095}" type="slidenum">
              <a:rPr lang="ru-RU" noProof="0" smtClean="0"/>
            </a:fld>
            <a:endParaRPr lang="ru-RU"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grpSp>
        <p:nvGrpSpPr>
          <p:cNvPr id="75" name="Группа 74"/>
          <p:cNvGrpSpPr/>
          <p:nvPr/>
        </p:nvGrpSpPr>
        <p:grpSpPr>
          <a:xfrm>
            <a:off x="-417513" y="0"/>
            <a:ext cx="12584114" cy="6853238"/>
            <a:chOff x="-417513" y="0"/>
            <a:chExt cx="12584114" cy="6853238"/>
          </a:xfrm>
        </p:grpSpPr>
        <p:sp>
          <p:nvSpPr>
            <p:cNvPr id="76" name="Полилиния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77" name="Полилиния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78" name="Полилиния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79" name="Полилиния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0" name="Полилиния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1" name="Полилиния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2" name="Полилиния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3" name="Полилиния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4" name="Полилиния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5" name="Полилиния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6" name="Полилиния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7" name="Полилиния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8" name="Полилиния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9" name="Полилиния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0" name="Полилиния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1" name="Полилиния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92" name="Полилиния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ln>
            <a:extLst>
              <a:ext uri="{909E8E84-426E-40DD-AFC4-6F175D3DCCD1}">
                <a14:hiddenFill xmlns:a14="http://schemas.microsoft.com/office/drawing/2010/main">
                  <a:solidFill>
                    <a:srgbClr val="FFFFFF"/>
                  </a:solidFill>
                </a14:hiddenFill>
              </a:ext>
            </a:extLst>
          </p:spPr>
        </p:sp>
        <p:sp>
          <p:nvSpPr>
            <p:cNvPr id="93" name="Полилиния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4" name="Полилиния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5" name="Полилиния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6" name="Полилиния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grpSp>
      <p:grpSp>
        <p:nvGrpSpPr>
          <p:cNvPr id="22" name="Группа 21"/>
          <p:cNvGrpSpPr/>
          <p:nvPr/>
        </p:nvGrpSpPr>
        <p:grpSpPr>
          <a:xfrm>
            <a:off x="800144" y="1699589"/>
            <a:ext cx="3674476" cy="3470421"/>
            <a:chOff x="697883" y="1816768"/>
            <a:chExt cx="3674476" cy="3470421"/>
          </a:xfrm>
        </p:grpSpPr>
        <p:sp>
          <p:nvSpPr>
            <p:cNvPr id="23" name="Прямоугольник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Равнобедренный треугольник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Прямоугольник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Заголовок 1"/>
          <p:cNvSpPr>
            <a:spLocks noGrp="1"/>
          </p:cNvSpPr>
          <p:nvPr>
            <p:ph type="title"/>
          </p:nvPr>
        </p:nvSpPr>
        <p:spPr>
          <a:xfrm>
            <a:off x="888632" y="2349925"/>
            <a:ext cx="3501196" cy="2456441"/>
          </a:xfrm>
        </p:spPr>
        <p:txBody>
          <a:bodyPr rtlCol="0"/>
          <a:lstStyle>
            <a:lvl1pPr>
              <a:defRPr>
                <a:solidFill>
                  <a:srgbClr val="FFFEFF"/>
                </a:solidFill>
              </a:defRPr>
            </a:lvl1pPr>
          </a:lstStyle>
          <a:p>
            <a:pPr rtl="0"/>
            <a:r>
              <a:rPr lang="ru-RU" noProof="0"/>
              <a:t>Образец заголовка</a:t>
            </a:r>
            <a:endParaRPr lang="ru-RU" noProof="0"/>
          </a:p>
        </p:txBody>
      </p:sp>
      <p:sp>
        <p:nvSpPr>
          <p:cNvPr id="3" name="Вертикальный текст 2"/>
          <p:cNvSpPr>
            <a:spLocks noGrp="1"/>
          </p:cNvSpPr>
          <p:nvPr>
            <p:ph type="body" orient="vert" idx="1"/>
          </p:nvPr>
        </p:nvSpPr>
        <p:spPr>
          <a:xfrm>
            <a:off x="5109983" y="794719"/>
            <a:ext cx="6275035" cy="5257090"/>
          </a:xfrm>
        </p:spPr>
        <p:txBody>
          <a:bodyPr vert="eaVert" rtlCol="0"/>
          <a:lstStyle/>
          <a:p>
            <a:pPr lvl="0" rtl="0"/>
            <a:r>
              <a:rPr lang="ru-RU" noProof="0"/>
              <a:t>Образец текста</a:t>
            </a:r>
            <a:endParaRPr lang="ru-RU" noProof="0"/>
          </a:p>
          <a:p>
            <a:pPr lvl="1" rtl="0"/>
            <a:r>
              <a:rPr lang="ru-RU" noProof="0"/>
              <a:t>Второй уровень</a:t>
            </a:r>
            <a:endParaRPr lang="ru-RU" noProof="0"/>
          </a:p>
          <a:p>
            <a:pPr lvl="2" rtl="0"/>
            <a:r>
              <a:rPr lang="ru-RU" noProof="0"/>
              <a:t>Третий уровень</a:t>
            </a:r>
            <a:endParaRPr lang="ru-RU" noProof="0"/>
          </a:p>
          <a:p>
            <a:pPr lvl="3" rtl="0"/>
            <a:r>
              <a:rPr lang="ru-RU" noProof="0"/>
              <a:t>Четвертый уровень</a:t>
            </a:r>
            <a:endParaRPr lang="ru-RU" noProof="0"/>
          </a:p>
          <a:p>
            <a:pPr lvl="4" rtl="0"/>
            <a:r>
              <a:rPr lang="ru-RU" noProof="0"/>
              <a:t>Пятый уровень</a:t>
            </a:r>
            <a:endParaRPr lang="ru-RU" noProof="0"/>
          </a:p>
        </p:txBody>
      </p:sp>
      <p:sp>
        <p:nvSpPr>
          <p:cNvPr id="4" name="Дата 3"/>
          <p:cNvSpPr>
            <a:spLocks noGrp="1"/>
          </p:cNvSpPr>
          <p:nvPr>
            <p:ph type="dt" sz="half" idx="10"/>
          </p:nvPr>
        </p:nvSpPr>
        <p:spPr/>
        <p:txBody>
          <a:bodyPr rtlCol="0"/>
          <a:lstStyle/>
          <a:p>
            <a:pPr rtl="0"/>
            <a:fld id="{01C76B42-9BB5-4912-9BE0-12B2605ACE4B}" type="datetime1">
              <a:rPr lang="ru-RU" noProof="0" smtClean="0"/>
            </a:fld>
            <a:endParaRPr lang="ru-RU" noProof="0"/>
          </a:p>
        </p:txBody>
      </p:sp>
      <p:sp>
        <p:nvSpPr>
          <p:cNvPr id="5" name="Нижний колонтитул 4"/>
          <p:cNvSpPr>
            <a:spLocks noGrp="1"/>
          </p:cNvSpPr>
          <p:nvPr>
            <p:ph type="ftr" sz="quarter" idx="11"/>
          </p:nvPr>
        </p:nvSpPr>
        <p:spPr/>
        <p:txBody>
          <a:bodyPr rtlCol="0"/>
          <a:lstStyle/>
          <a:p>
            <a:pPr rtl="0"/>
            <a:endParaRPr lang="ru-RU" noProof="0"/>
          </a:p>
        </p:txBody>
      </p:sp>
      <p:sp>
        <p:nvSpPr>
          <p:cNvPr id="6" name="Номер слайда 5"/>
          <p:cNvSpPr>
            <a:spLocks noGrp="1"/>
          </p:cNvSpPr>
          <p:nvPr>
            <p:ph type="sldNum" sz="quarter" idx="12"/>
          </p:nvPr>
        </p:nvSpPr>
        <p:spPr/>
        <p:txBody>
          <a:bodyPr rtlCol="0"/>
          <a:lstStyle/>
          <a:p>
            <a:pPr rtl="0"/>
            <a:fld id="{6D22F896-40B5-4ADD-8801-0D06FADFA095}" type="slidenum">
              <a:rPr lang="ru-RU" noProof="0" smtClean="0"/>
            </a:fld>
            <a:endParaRPr lang="ru-RU" noProof="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grpSp>
        <p:nvGrpSpPr>
          <p:cNvPr id="75" name="Группа 74"/>
          <p:cNvGrpSpPr/>
          <p:nvPr/>
        </p:nvGrpSpPr>
        <p:grpSpPr>
          <a:xfrm flipH="1">
            <a:off x="0" y="0"/>
            <a:ext cx="12584114" cy="6853238"/>
            <a:chOff x="-417513" y="0"/>
            <a:chExt cx="12584114" cy="6853238"/>
          </a:xfrm>
        </p:grpSpPr>
        <p:sp>
          <p:nvSpPr>
            <p:cNvPr id="76" name="Полилиния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77" name="Полилиния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78" name="Полилиния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79" name="Полилиния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0" name="Полилиния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1" name="Полилиния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2" name="Полилиния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3" name="Полилиния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4" name="Полилиния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5" name="Полилиния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6" name="Полилиния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7" name="Полилиния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8" name="Полилиния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9" name="Полилиния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0" name="Полилиния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1" name="Полилиния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92" name="Полилиния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ln>
            <a:extLst>
              <a:ext uri="{909E8E84-426E-40DD-AFC4-6F175D3DCCD1}">
                <a14:hiddenFill xmlns:a14="http://schemas.microsoft.com/office/drawing/2010/main">
                  <a:solidFill>
                    <a:srgbClr val="FFFFFF"/>
                  </a:solidFill>
                </a14:hiddenFill>
              </a:ext>
            </a:extLst>
          </p:spPr>
        </p:sp>
        <p:sp>
          <p:nvSpPr>
            <p:cNvPr id="93" name="Полилиния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4" name="Полилиния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5" name="Полилиния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6" name="Полилиния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grpSp>
      <p:grpSp>
        <p:nvGrpSpPr>
          <p:cNvPr id="22" name="Группа 21"/>
          <p:cNvGrpSpPr/>
          <p:nvPr/>
        </p:nvGrpSpPr>
        <p:grpSpPr>
          <a:xfrm>
            <a:off x="7718948" y="1699589"/>
            <a:ext cx="3674476" cy="3470421"/>
            <a:chOff x="697883" y="1816768"/>
            <a:chExt cx="3674476" cy="3470421"/>
          </a:xfrm>
        </p:grpSpPr>
        <p:sp>
          <p:nvSpPr>
            <p:cNvPr id="23" name="Прямоугольник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Равнобедренный треугольник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Прямоугольник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Вертикальный заголовок 1"/>
          <p:cNvSpPr>
            <a:spLocks noGrp="1"/>
          </p:cNvSpPr>
          <p:nvPr>
            <p:ph type="title" orient="vert"/>
          </p:nvPr>
        </p:nvSpPr>
        <p:spPr>
          <a:xfrm>
            <a:off x="7807437" y="2349925"/>
            <a:ext cx="3501195" cy="2456442"/>
          </a:xfrm>
        </p:spPr>
        <p:txBody>
          <a:bodyPr vert="eaVert" rtlCol="0"/>
          <a:lstStyle>
            <a:lvl1pPr algn="l">
              <a:lnSpc>
                <a:spcPct val="80000"/>
              </a:lnSpc>
              <a:defRPr>
                <a:solidFill>
                  <a:srgbClr val="FFFEFF"/>
                </a:solidFill>
              </a:defRPr>
            </a:lvl1pPr>
          </a:lstStyle>
          <a:p>
            <a:pPr rtl="0"/>
            <a:r>
              <a:rPr lang="ru-RU" noProof="0"/>
              <a:t>Образец заголовка</a:t>
            </a:r>
            <a:endParaRPr lang="ru-RU" noProof="0"/>
          </a:p>
        </p:txBody>
      </p:sp>
      <p:sp>
        <p:nvSpPr>
          <p:cNvPr id="3" name="Вертикальный текст 2"/>
          <p:cNvSpPr>
            <a:spLocks noGrp="1"/>
          </p:cNvSpPr>
          <p:nvPr>
            <p:ph type="body" orient="vert" idx="1"/>
          </p:nvPr>
        </p:nvSpPr>
        <p:spPr>
          <a:xfrm>
            <a:off x="802747" y="798444"/>
            <a:ext cx="6268622" cy="5257303"/>
          </a:xfrm>
        </p:spPr>
        <p:txBody>
          <a:bodyPr vert="eaVert" rtlCol="0"/>
          <a:lstStyle/>
          <a:p>
            <a:pPr lvl="0" rtl="0"/>
            <a:r>
              <a:rPr lang="ru-RU" noProof="0"/>
              <a:t>Образец текста</a:t>
            </a:r>
            <a:endParaRPr lang="ru-RU" noProof="0"/>
          </a:p>
          <a:p>
            <a:pPr lvl="1" rtl="0"/>
            <a:r>
              <a:rPr lang="ru-RU" noProof="0"/>
              <a:t>Второй уровень</a:t>
            </a:r>
            <a:endParaRPr lang="ru-RU" noProof="0"/>
          </a:p>
          <a:p>
            <a:pPr lvl="2" rtl="0"/>
            <a:r>
              <a:rPr lang="ru-RU" noProof="0"/>
              <a:t>Третий уровень</a:t>
            </a:r>
            <a:endParaRPr lang="ru-RU" noProof="0"/>
          </a:p>
          <a:p>
            <a:pPr lvl="3" rtl="0"/>
            <a:r>
              <a:rPr lang="ru-RU" noProof="0"/>
              <a:t>Четвертый уровень</a:t>
            </a:r>
            <a:endParaRPr lang="ru-RU" noProof="0"/>
          </a:p>
          <a:p>
            <a:pPr lvl="4" rtl="0"/>
            <a:r>
              <a:rPr lang="ru-RU" noProof="0"/>
              <a:t>Пятый уровень</a:t>
            </a:r>
            <a:endParaRPr lang="ru-RU" noProof="0"/>
          </a:p>
        </p:txBody>
      </p:sp>
      <p:sp>
        <p:nvSpPr>
          <p:cNvPr id="4" name="Дата 3"/>
          <p:cNvSpPr>
            <a:spLocks noGrp="1"/>
          </p:cNvSpPr>
          <p:nvPr>
            <p:ph type="dt" sz="half" idx="10"/>
          </p:nvPr>
        </p:nvSpPr>
        <p:spPr>
          <a:xfrm>
            <a:off x="804672" y="320040"/>
            <a:ext cx="3657600" cy="320040"/>
          </a:xfrm>
        </p:spPr>
        <p:txBody>
          <a:bodyPr rtlCol="0"/>
          <a:lstStyle/>
          <a:p>
            <a:pPr rtl="0"/>
            <a:fld id="{A6229618-A820-49E7-83B9-AFDBC07D54DF}" type="datetime1">
              <a:rPr lang="ru-RU" noProof="0" smtClean="0"/>
            </a:fld>
            <a:endParaRPr lang="ru-RU" noProof="0"/>
          </a:p>
        </p:txBody>
      </p:sp>
      <p:sp>
        <p:nvSpPr>
          <p:cNvPr id="5" name="Нижний колонтитул 4"/>
          <p:cNvSpPr>
            <a:spLocks noGrp="1"/>
          </p:cNvSpPr>
          <p:nvPr>
            <p:ph type="ftr" sz="quarter" idx="11"/>
          </p:nvPr>
        </p:nvSpPr>
        <p:spPr>
          <a:xfrm>
            <a:off x="804672" y="6227064"/>
            <a:ext cx="10588752" cy="320040"/>
          </a:xfrm>
        </p:spPr>
        <p:txBody>
          <a:bodyPr rtlCol="0"/>
          <a:lstStyle/>
          <a:p>
            <a:pPr rtl="0"/>
            <a:endParaRPr lang="ru-RU" noProof="0"/>
          </a:p>
        </p:txBody>
      </p:sp>
      <p:sp>
        <p:nvSpPr>
          <p:cNvPr id="6" name="Номер слайда 5"/>
          <p:cNvSpPr>
            <a:spLocks noGrp="1"/>
          </p:cNvSpPr>
          <p:nvPr>
            <p:ph type="sldNum" sz="quarter" idx="12"/>
          </p:nvPr>
        </p:nvSpPr>
        <p:spPr>
          <a:xfrm>
            <a:off x="10469880" y="320040"/>
            <a:ext cx="914400" cy="320040"/>
          </a:xfrm>
        </p:spPr>
        <p:txBody>
          <a:bodyPr rtlCol="0"/>
          <a:lstStyle/>
          <a:p>
            <a:pPr rtl="0"/>
            <a:fld id="{6D22F896-40B5-4ADD-8801-0D06FADFA095}" type="slidenum">
              <a:rPr lang="ru-RU" noProof="0" smtClean="0"/>
            </a:fld>
            <a:endParaRPr lang="ru-RU" noProof="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grpSp>
        <p:nvGrpSpPr>
          <p:cNvPr id="80" name="Группа 79"/>
          <p:cNvGrpSpPr/>
          <p:nvPr/>
        </p:nvGrpSpPr>
        <p:grpSpPr>
          <a:xfrm>
            <a:off x="-417513" y="0"/>
            <a:ext cx="12584114" cy="6853238"/>
            <a:chOff x="-417513" y="0"/>
            <a:chExt cx="12584114" cy="6853238"/>
          </a:xfrm>
        </p:grpSpPr>
        <p:sp>
          <p:nvSpPr>
            <p:cNvPr id="81" name="Полилиния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2" name="Полилиния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3" name="Полилиния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4" name="Полилиния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5" name="Полилиния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6" name="Полилиния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7" name="Полилиния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8" name="Полилиния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9" name="Полилиния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0" name="Полилиния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1" name="Полилиния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2" name="Полилиния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3" name="Полилиния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4" name="Полилиния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5" name="Полилиния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6" name="Полилиния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97" name="Полилиния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ln>
            <a:extLst>
              <a:ext uri="{909E8E84-426E-40DD-AFC4-6F175D3DCCD1}">
                <a14:hiddenFill xmlns:a14="http://schemas.microsoft.com/office/drawing/2010/main">
                  <a:solidFill>
                    <a:srgbClr val="FFFFFF"/>
                  </a:solidFill>
                </a14:hiddenFill>
              </a:ext>
            </a:extLst>
          </p:spPr>
        </p:sp>
        <p:sp>
          <p:nvSpPr>
            <p:cNvPr id="98" name="Полилиния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9" name="Полилиния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00" name="Полилиния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01" name="Полилиния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grpSp>
      <p:grpSp>
        <p:nvGrpSpPr>
          <p:cNvPr id="27" name="Группа 26"/>
          <p:cNvGrpSpPr/>
          <p:nvPr/>
        </p:nvGrpSpPr>
        <p:grpSpPr>
          <a:xfrm>
            <a:off x="800144" y="1699589"/>
            <a:ext cx="3674476" cy="3470421"/>
            <a:chOff x="697883" y="1816768"/>
            <a:chExt cx="3674476" cy="3470421"/>
          </a:xfrm>
        </p:grpSpPr>
        <p:sp>
          <p:nvSpPr>
            <p:cNvPr id="28" name="Прямоугольник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Равнобедренный треугольник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Прямоугольник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Заголовок 1"/>
          <p:cNvSpPr>
            <a:spLocks noGrp="1"/>
          </p:cNvSpPr>
          <p:nvPr>
            <p:ph type="title"/>
          </p:nvPr>
        </p:nvSpPr>
        <p:spPr>
          <a:xfrm>
            <a:off x="888631" y="2349925"/>
            <a:ext cx="3498979" cy="2456442"/>
          </a:xfrm>
        </p:spPr>
        <p:txBody>
          <a:bodyPr rtlCol="0"/>
          <a:lstStyle>
            <a:lvl1pPr>
              <a:defRPr>
                <a:solidFill>
                  <a:srgbClr val="FFFEFF"/>
                </a:solidFill>
              </a:defRPr>
            </a:lvl1pPr>
          </a:lstStyle>
          <a:p>
            <a:pPr rtl="0"/>
            <a:r>
              <a:rPr lang="ru-RU" noProof="0"/>
              <a:t>Образец заголовка</a:t>
            </a:r>
            <a:endParaRPr lang="ru-RU" noProof="0"/>
          </a:p>
        </p:txBody>
      </p:sp>
      <p:sp>
        <p:nvSpPr>
          <p:cNvPr id="3" name="Объект 2"/>
          <p:cNvSpPr>
            <a:spLocks noGrp="1"/>
          </p:cNvSpPr>
          <p:nvPr>
            <p:ph idx="1"/>
          </p:nvPr>
        </p:nvSpPr>
        <p:spPr>
          <a:xfrm>
            <a:off x="5118447" y="803186"/>
            <a:ext cx="6281873" cy="5248622"/>
          </a:xfrm>
        </p:spPr>
        <p:txBody>
          <a:bodyPr rtlCol="0" anchor="ctr"/>
          <a:lstStyle/>
          <a:p>
            <a:pPr lvl="0" rtl="0"/>
            <a:r>
              <a:rPr lang="ru-RU" noProof="0"/>
              <a:t>Образец текста</a:t>
            </a:r>
            <a:endParaRPr lang="ru-RU" noProof="0"/>
          </a:p>
          <a:p>
            <a:pPr lvl="1" rtl="0"/>
            <a:r>
              <a:rPr lang="ru-RU" noProof="0"/>
              <a:t>Второй уровень</a:t>
            </a:r>
            <a:endParaRPr lang="ru-RU" noProof="0"/>
          </a:p>
          <a:p>
            <a:pPr lvl="2" rtl="0"/>
            <a:r>
              <a:rPr lang="ru-RU" noProof="0"/>
              <a:t>Третий уровень</a:t>
            </a:r>
            <a:endParaRPr lang="ru-RU" noProof="0"/>
          </a:p>
          <a:p>
            <a:pPr lvl="3" rtl="0"/>
            <a:r>
              <a:rPr lang="ru-RU" noProof="0"/>
              <a:t>Четвертый уровень</a:t>
            </a:r>
            <a:endParaRPr lang="ru-RU" noProof="0"/>
          </a:p>
          <a:p>
            <a:pPr lvl="4" rtl="0"/>
            <a:r>
              <a:rPr lang="ru-RU" noProof="0"/>
              <a:t>Пятый уровень</a:t>
            </a:r>
            <a:endParaRPr lang="ru-RU" noProof="0"/>
          </a:p>
        </p:txBody>
      </p:sp>
      <p:sp>
        <p:nvSpPr>
          <p:cNvPr id="4" name="Дата 3"/>
          <p:cNvSpPr>
            <a:spLocks noGrp="1"/>
          </p:cNvSpPr>
          <p:nvPr>
            <p:ph type="dt" sz="half" idx="10"/>
          </p:nvPr>
        </p:nvSpPr>
        <p:spPr/>
        <p:txBody>
          <a:bodyPr rtlCol="0"/>
          <a:lstStyle/>
          <a:p>
            <a:pPr rtl="0"/>
            <a:fld id="{CEE7E6F6-A2E1-4052-8194-01765484777A}" type="datetime1">
              <a:rPr lang="ru-RU" noProof="0" smtClean="0"/>
            </a:fld>
            <a:endParaRPr lang="ru-RU" noProof="0"/>
          </a:p>
        </p:txBody>
      </p:sp>
      <p:sp>
        <p:nvSpPr>
          <p:cNvPr id="5" name="Нижний колонтитул 4"/>
          <p:cNvSpPr>
            <a:spLocks noGrp="1"/>
          </p:cNvSpPr>
          <p:nvPr>
            <p:ph type="ftr" sz="quarter" idx="11"/>
          </p:nvPr>
        </p:nvSpPr>
        <p:spPr/>
        <p:txBody>
          <a:bodyPr rtlCol="0"/>
          <a:lstStyle/>
          <a:p>
            <a:pPr rtl="0"/>
            <a:endParaRPr lang="ru-RU" noProof="0"/>
          </a:p>
        </p:txBody>
      </p:sp>
      <p:sp>
        <p:nvSpPr>
          <p:cNvPr id="6" name="Номер слайда 5"/>
          <p:cNvSpPr>
            <a:spLocks noGrp="1"/>
          </p:cNvSpPr>
          <p:nvPr>
            <p:ph type="sldNum" sz="quarter" idx="12"/>
          </p:nvPr>
        </p:nvSpPr>
        <p:spPr/>
        <p:txBody>
          <a:bodyPr rtlCol="0"/>
          <a:lstStyle/>
          <a:p>
            <a:pPr rtl="0"/>
            <a:fld id="{6D22F896-40B5-4ADD-8801-0D06FADFA095}" type="slidenum">
              <a:rPr lang="ru-RU" noProof="0" smtClean="0"/>
            </a:fld>
            <a:endParaRPr lang="ru-RU" noProof="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grpSp>
        <p:nvGrpSpPr>
          <p:cNvPr id="77" name="Группа 76"/>
          <p:cNvGrpSpPr/>
          <p:nvPr/>
        </p:nvGrpSpPr>
        <p:grpSpPr>
          <a:xfrm>
            <a:off x="-329674" y="-59376"/>
            <a:ext cx="12515851" cy="6923798"/>
            <a:chOff x="-329674" y="-51881"/>
            <a:chExt cx="12515851" cy="6923798"/>
          </a:xfrm>
        </p:grpSpPr>
        <p:sp>
          <p:nvSpPr>
            <p:cNvPr id="78" name="Полилиния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79" name="Полилиния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0" name="Полилиния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1" name="Полилиния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2" name="Полилиния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3" name="Полилиния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4" name="Полилиния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5" name="Полилиния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6" name="Полилиния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7" name="Полилиния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8" name="Полилиния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89" name="Полилиния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90" name="Полилиния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1" name="Полилиния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2" name="Полилиния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3" name="Полилиния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4" name="Полилиния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5" name="Полилиния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96" name="Полилиния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grpSp>
      <p:grpSp>
        <p:nvGrpSpPr>
          <p:cNvPr id="9" name="Группа 8"/>
          <p:cNvGrpSpPr/>
          <p:nvPr/>
        </p:nvGrpSpPr>
        <p:grpSpPr>
          <a:xfrm>
            <a:off x="3259545" y="1186483"/>
            <a:ext cx="5666145" cy="4477933"/>
            <a:chOff x="3259545" y="1186483"/>
            <a:chExt cx="5666145" cy="4477933"/>
          </a:xfrm>
        </p:grpSpPr>
        <p:sp>
          <p:nvSpPr>
            <p:cNvPr id="99" name="Прямоугольник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Равнобедренный треугольник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Прямоугольник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Заголовок 1"/>
          <p:cNvSpPr>
            <a:spLocks noGrp="1"/>
          </p:cNvSpPr>
          <p:nvPr>
            <p:ph type="title"/>
          </p:nvPr>
        </p:nvSpPr>
        <p:spPr>
          <a:xfrm>
            <a:off x="3344216" y="2074730"/>
            <a:ext cx="5490224" cy="1689390"/>
          </a:xfrm>
        </p:spPr>
        <p:txBody>
          <a:bodyPr bIns="0" rtlCol="0" anchor="b">
            <a:normAutofit/>
          </a:bodyPr>
          <a:lstStyle>
            <a:lvl1pPr algn="ctr">
              <a:defRPr sz="4400">
                <a:solidFill>
                  <a:srgbClr val="FFFEFF"/>
                </a:solidFill>
              </a:defRPr>
            </a:lvl1pPr>
          </a:lstStyle>
          <a:p>
            <a:pPr rtl="0"/>
            <a:r>
              <a:rPr lang="ru-RU" noProof="0"/>
              <a:t>Образец заголовка</a:t>
            </a:r>
            <a:endParaRPr lang="ru-RU" noProof="0"/>
          </a:p>
        </p:txBody>
      </p:sp>
      <p:sp>
        <p:nvSpPr>
          <p:cNvPr id="3" name="Текст 2"/>
          <p:cNvSpPr>
            <a:spLocks noGrp="1"/>
          </p:cNvSpPr>
          <p:nvPr>
            <p:ph type="body" idx="1"/>
          </p:nvPr>
        </p:nvSpPr>
        <p:spPr>
          <a:xfrm>
            <a:off x="3344215" y="3846851"/>
            <a:ext cx="5490223" cy="1383770"/>
          </a:xfrm>
        </p:spPr>
        <p:txBody>
          <a:bodyPr tIns="0" rtlCol="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ru-RU" noProof="0"/>
              <a:t>Образец текста</a:t>
            </a:r>
            <a:endParaRPr lang="ru-RU" noProof="0"/>
          </a:p>
        </p:txBody>
      </p:sp>
      <p:sp>
        <p:nvSpPr>
          <p:cNvPr id="4" name="Дата 3"/>
          <p:cNvSpPr>
            <a:spLocks noGrp="1"/>
          </p:cNvSpPr>
          <p:nvPr>
            <p:ph type="dt" sz="half" idx="10"/>
          </p:nvPr>
        </p:nvSpPr>
        <p:spPr>
          <a:xfrm>
            <a:off x="804672" y="320040"/>
            <a:ext cx="3657600" cy="320040"/>
          </a:xfrm>
        </p:spPr>
        <p:txBody>
          <a:bodyPr rtlCol="0"/>
          <a:lstStyle/>
          <a:p>
            <a:pPr rtl="0"/>
            <a:fld id="{22AD9F5C-1D60-4849-AD34-9D3410DAF6D8}" type="datetime1">
              <a:rPr lang="ru-RU" noProof="0" smtClean="0"/>
            </a:fld>
            <a:endParaRPr lang="ru-RU" noProof="0"/>
          </a:p>
        </p:txBody>
      </p:sp>
      <p:sp>
        <p:nvSpPr>
          <p:cNvPr id="5" name="Нижний колонтитул 4"/>
          <p:cNvSpPr>
            <a:spLocks noGrp="1"/>
          </p:cNvSpPr>
          <p:nvPr>
            <p:ph type="ftr" sz="quarter" idx="11"/>
          </p:nvPr>
        </p:nvSpPr>
        <p:spPr>
          <a:xfrm>
            <a:off x="804672" y="6227064"/>
            <a:ext cx="10588752" cy="320040"/>
          </a:xfrm>
        </p:spPr>
        <p:txBody>
          <a:bodyPr rtlCol="0"/>
          <a:lstStyle>
            <a:lvl1pPr algn="ctr">
              <a:defRPr/>
            </a:lvl1pPr>
          </a:lstStyle>
          <a:p>
            <a:pPr rtl="0"/>
            <a:endParaRPr lang="ru-RU" noProof="0"/>
          </a:p>
        </p:txBody>
      </p:sp>
      <p:sp>
        <p:nvSpPr>
          <p:cNvPr id="6" name="Номер слайда 5"/>
          <p:cNvSpPr>
            <a:spLocks noGrp="1"/>
          </p:cNvSpPr>
          <p:nvPr>
            <p:ph type="sldNum" sz="quarter" idx="12"/>
          </p:nvPr>
        </p:nvSpPr>
        <p:spPr>
          <a:xfrm>
            <a:off x="10469880" y="320040"/>
            <a:ext cx="914400" cy="320040"/>
          </a:xfrm>
        </p:spPr>
        <p:txBody>
          <a:bodyPr rtlCol="0"/>
          <a:lstStyle/>
          <a:p>
            <a:pPr rtl="0"/>
            <a:fld id="{6D22F896-40B5-4ADD-8801-0D06FADFA095}" type="slidenum">
              <a:rPr lang="ru-RU" noProof="0" smtClean="0"/>
            </a:fld>
            <a:endParaRPr lang="ru-RU" noProof="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grpSp>
        <p:nvGrpSpPr>
          <p:cNvPr id="37" name="Группа 36"/>
          <p:cNvGrpSpPr/>
          <p:nvPr/>
        </p:nvGrpSpPr>
        <p:grpSpPr>
          <a:xfrm>
            <a:off x="-417513" y="0"/>
            <a:ext cx="12584114" cy="6853238"/>
            <a:chOff x="-417513" y="0"/>
            <a:chExt cx="12584114" cy="6853238"/>
          </a:xfrm>
        </p:grpSpPr>
        <p:sp>
          <p:nvSpPr>
            <p:cNvPr id="38" name="Полилиния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39" name="Полилиния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0" name="Полилиния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1" name="Полилиния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42" name="Полилиния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43" name="Полилиния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44" name="Полилиния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5" name="Полилиния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6" name="Полилиния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7" name="Полилиния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8" name="Полилиния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9" name="Полилиния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0" name="Полилиния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1" name="Полилиния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2" name="Полилиния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3" name="Полилиния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54" name="Полилиния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ln>
            <a:extLst>
              <a:ext uri="{909E8E84-426E-40DD-AFC4-6F175D3DCCD1}">
                <a14:hiddenFill xmlns:a14="http://schemas.microsoft.com/office/drawing/2010/main">
                  <a:solidFill>
                    <a:srgbClr val="FFFFFF"/>
                  </a:solidFill>
                </a14:hiddenFill>
              </a:ext>
            </a:extLst>
          </p:spPr>
        </p:sp>
        <p:sp>
          <p:nvSpPr>
            <p:cNvPr id="55" name="Полилиния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6" name="Полилиния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7" name="Полилиния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8" name="Полилиния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grpSp>
      <p:grpSp>
        <p:nvGrpSpPr>
          <p:cNvPr id="59" name="Группа 58"/>
          <p:cNvGrpSpPr/>
          <p:nvPr/>
        </p:nvGrpSpPr>
        <p:grpSpPr>
          <a:xfrm>
            <a:off x="800144" y="1699589"/>
            <a:ext cx="3674476" cy="3470421"/>
            <a:chOff x="697883" y="1816768"/>
            <a:chExt cx="3674476" cy="3470421"/>
          </a:xfrm>
        </p:grpSpPr>
        <p:sp>
          <p:nvSpPr>
            <p:cNvPr id="60" name="Прямоугольник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Равнобедренный треугольник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Прямоугольник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Заголовок 1"/>
          <p:cNvSpPr>
            <a:spLocks noGrp="1"/>
          </p:cNvSpPr>
          <p:nvPr>
            <p:ph type="title"/>
          </p:nvPr>
        </p:nvSpPr>
        <p:spPr>
          <a:xfrm>
            <a:off x="889000" y="2339669"/>
            <a:ext cx="3500828" cy="2470065"/>
          </a:xfrm>
        </p:spPr>
        <p:txBody>
          <a:bodyPr lIns="91440" tIns="91440" rIns="91440" bIns="91440" rtlCol="0"/>
          <a:lstStyle>
            <a:lvl1pPr>
              <a:defRPr>
                <a:solidFill>
                  <a:srgbClr val="FFFEFF"/>
                </a:solidFill>
              </a:defRPr>
            </a:lvl1pPr>
          </a:lstStyle>
          <a:p>
            <a:pPr rtl="0"/>
            <a:r>
              <a:rPr lang="ru-RU" noProof="0"/>
              <a:t>Образец заголовка</a:t>
            </a:r>
            <a:endParaRPr lang="ru-RU" noProof="0"/>
          </a:p>
        </p:txBody>
      </p:sp>
      <p:sp>
        <p:nvSpPr>
          <p:cNvPr id="3" name="Объект 2"/>
          <p:cNvSpPr>
            <a:spLocks noGrp="1"/>
          </p:cNvSpPr>
          <p:nvPr>
            <p:ph sz="half" idx="1"/>
          </p:nvPr>
        </p:nvSpPr>
        <p:spPr>
          <a:xfrm>
            <a:off x="5120878" y="803187"/>
            <a:ext cx="6269591" cy="2382651"/>
          </a:xfrm>
        </p:spPr>
        <p:txBody>
          <a:bodyPr rtlCol="0"/>
          <a:lstStyle/>
          <a:p>
            <a:pPr lvl="0" rtl="0"/>
            <a:r>
              <a:rPr lang="ru-RU" noProof="0"/>
              <a:t>Образец текста</a:t>
            </a:r>
            <a:endParaRPr lang="ru-RU" noProof="0"/>
          </a:p>
          <a:p>
            <a:pPr lvl="1" rtl="0"/>
            <a:r>
              <a:rPr lang="ru-RU" noProof="0"/>
              <a:t>Второй уровень</a:t>
            </a:r>
            <a:endParaRPr lang="ru-RU" noProof="0"/>
          </a:p>
          <a:p>
            <a:pPr lvl="2" rtl="0"/>
            <a:r>
              <a:rPr lang="ru-RU" noProof="0"/>
              <a:t>Третий уровень</a:t>
            </a:r>
            <a:endParaRPr lang="ru-RU" noProof="0"/>
          </a:p>
          <a:p>
            <a:pPr lvl="3" rtl="0"/>
            <a:r>
              <a:rPr lang="ru-RU" noProof="0"/>
              <a:t>Четвертый уровень</a:t>
            </a:r>
            <a:endParaRPr lang="ru-RU" noProof="0"/>
          </a:p>
          <a:p>
            <a:pPr lvl="4" rtl="0"/>
            <a:r>
              <a:rPr lang="ru-RU" noProof="0"/>
              <a:t>Пятый уровень</a:t>
            </a:r>
            <a:endParaRPr lang="ru-RU" noProof="0"/>
          </a:p>
        </p:txBody>
      </p:sp>
      <p:sp>
        <p:nvSpPr>
          <p:cNvPr id="4" name="Объект 3"/>
          <p:cNvSpPr>
            <a:spLocks noGrp="1"/>
          </p:cNvSpPr>
          <p:nvPr>
            <p:ph sz="half" idx="2"/>
          </p:nvPr>
        </p:nvSpPr>
        <p:spPr>
          <a:xfrm>
            <a:off x="5118447" y="3672162"/>
            <a:ext cx="6272022" cy="2383586"/>
          </a:xfrm>
        </p:spPr>
        <p:txBody>
          <a:bodyPr rtlCol="0"/>
          <a:lstStyle/>
          <a:p>
            <a:pPr lvl="0" rtl="0"/>
            <a:r>
              <a:rPr lang="ru-RU" noProof="0"/>
              <a:t>Образец текста</a:t>
            </a:r>
            <a:endParaRPr lang="ru-RU" noProof="0"/>
          </a:p>
          <a:p>
            <a:pPr lvl="1" rtl="0"/>
            <a:r>
              <a:rPr lang="ru-RU" noProof="0"/>
              <a:t>Второй уровень</a:t>
            </a:r>
            <a:endParaRPr lang="ru-RU" noProof="0"/>
          </a:p>
          <a:p>
            <a:pPr lvl="2" rtl="0"/>
            <a:r>
              <a:rPr lang="ru-RU" noProof="0"/>
              <a:t>Третий уровень</a:t>
            </a:r>
            <a:endParaRPr lang="ru-RU" noProof="0"/>
          </a:p>
          <a:p>
            <a:pPr lvl="3" rtl="0"/>
            <a:r>
              <a:rPr lang="ru-RU" noProof="0"/>
              <a:t>Четвертый уровень</a:t>
            </a:r>
            <a:endParaRPr lang="ru-RU" noProof="0"/>
          </a:p>
          <a:p>
            <a:pPr lvl="4" rtl="0"/>
            <a:r>
              <a:rPr lang="ru-RU" noProof="0"/>
              <a:t>Пятый уровень</a:t>
            </a:r>
            <a:endParaRPr lang="ru-RU" noProof="0"/>
          </a:p>
        </p:txBody>
      </p:sp>
      <p:sp>
        <p:nvSpPr>
          <p:cNvPr id="5" name="Дата 4"/>
          <p:cNvSpPr>
            <a:spLocks noGrp="1"/>
          </p:cNvSpPr>
          <p:nvPr>
            <p:ph type="dt" sz="half" idx="10"/>
          </p:nvPr>
        </p:nvSpPr>
        <p:spPr>
          <a:xfrm>
            <a:off x="804672" y="320040"/>
            <a:ext cx="3657600" cy="320040"/>
          </a:xfrm>
        </p:spPr>
        <p:txBody>
          <a:bodyPr rtlCol="0"/>
          <a:lstStyle/>
          <a:p>
            <a:pPr rtl="0"/>
            <a:fld id="{4813F36F-146A-4E5F-BC3B-45E286E927E4}" type="datetime1">
              <a:rPr lang="ru-RU" noProof="0" smtClean="0"/>
            </a:fld>
            <a:endParaRPr lang="ru-RU" noProof="0"/>
          </a:p>
        </p:txBody>
      </p:sp>
      <p:sp>
        <p:nvSpPr>
          <p:cNvPr id="6" name="Нижний колонтитул 5"/>
          <p:cNvSpPr>
            <a:spLocks noGrp="1"/>
          </p:cNvSpPr>
          <p:nvPr>
            <p:ph type="ftr" sz="quarter" idx="11"/>
          </p:nvPr>
        </p:nvSpPr>
        <p:spPr>
          <a:xfrm>
            <a:off x="804672" y="6227064"/>
            <a:ext cx="10588752" cy="320040"/>
          </a:xfrm>
        </p:spPr>
        <p:txBody>
          <a:bodyPr rtlCol="0"/>
          <a:lstStyle/>
          <a:p>
            <a:pPr rtl="0"/>
            <a:endParaRPr lang="ru-RU" noProof="0"/>
          </a:p>
        </p:txBody>
      </p:sp>
      <p:sp>
        <p:nvSpPr>
          <p:cNvPr id="7" name="Номер слайда 6"/>
          <p:cNvSpPr>
            <a:spLocks noGrp="1"/>
          </p:cNvSpPr>
          <p:nvPr>
            <p:ph type="sldNum" sz="quarter" idx="12"/>
          </p:nvPr>
        </p:nvSpPr>
        <p:spPr>
          <a:xfrm>
            <a:off x="10469880" y="320040"/>
            <a:ext cx="914400" cy="320040"/>
          </a:xfrm>
        </p:spPr>
        <p:txBody>
          <a:bodyPr rtlCol="0"/>
          <a:lstStyle/>
          <a:p>
            <a:pPr rtl="0"/>
            <a:fld id="{6D22F896-40B5-4ADD-8801-0D06FADFA095}" type="slidenum">
              <a:rPr lang="ru-RU" noProof="0" smtClean="0"/>
            </a:fld>
            <a:endParaRPr lang="ru-RU" noProof="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grpSp>
        <p:nvGrpSpPr>
          <p:cNvPr id="39" name="Группа 38"/>
          <p:cNvGrpSpPr/>
          <p:nvPr/>
        </p:nvGrpSpPr>
        <p:grpSpPr>
          <a:xfrm>
            <a:off x="-417513" y="0"/>
            <a:ext cx="12584114" cy="6853238"/>
            <a:chOff x="-417513" y="0"/>
            <a:chExt cx="12584114" cy="6853238"/>
          </a:xfrm>
        </p:grpSpPr>
        <p:sp>
          <p:nvSpPr>
            <p:cNvPr id="40" name="Полилиния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1" name="Полилиния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2" name="Полилиния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3" name="Полилиния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44" name="Полилиния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45" name="Полилиния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46" name="Полилиния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7" name="Полилиния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8" name="Полилиния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9" name="Полилиния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0" name="Полилиния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1" name="Полилиния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2" name="Полилиния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3" name="Полилиния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4" name="Полилиния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5" name="Полилиния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56" name="Полилиния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ln>
            <a:extLst>
              <a:ext uri="{909E8E84-426E-40DD-AFC4-6F175D3DCCD1}">
                <a14:hiddenFill xmlns:a14="http://schemas.microsoft.com/office/drawing/2010/main">
                  <a:solidFill>
                    <a:srgbClr val="FFFFFF"/>
                  </a:solidFill>
                </a14:hiddenFill>
              </a:ext>
            </a:extLst>
          </p:spPr>
        </p:sp>
        <p:sp>
          <p:nvSpPr>
            <p:cNvPr id="57" name="Полилиния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8" name="Полилиния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9" name="Полилиния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60" name="Полилиния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grpSp>
      <p:grpSp>
        <p:nvGrpSpPr>
          <p:cNvPr id="61" name="Группа 60"/>
          <p:cNvGrpSpPr/>
          <p:nvPr/>
        </p:nvGrpSpPr>
        <p:grpSpPr>
          <a:xfrm>
            <a:off x="800144" y="1699589"/>
            <a:ext cx="3674476" cy="3470421"/>
            <a:chOff x="697883" y="1816768"/>
            <a:chExt cx="3674476" cy="3470421"/>
          </a:xfrm>
        </p:grpSpPr>
        <p:sp>
          <p:nvSpPr>
            <p:cNvPr id="62" name="Прямоугольник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Равнобедренный треугольник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Прямоугольник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Заголовок 1"/>
          <p:cNvSpPr>
            <a:spLocks noGrp="1"/>
          </p:cNvSpPr>
          <p:nvPr>
            <p:ph type="title"/>
          </p:nvPr>
        </p:nvSpPr>
        <p:spPr>
          <a:xfrm>
            <a:off x="889001" y="2363915"/>
            <a:ext cx="3500828" cy="2460497"/>
          </a:xfrm>
        </p:spPr>
        <p:txBody>
          <a:bodyPr lIns="91440" tIns="91440" rIns="91440" bIns="91440" rtlCol="0"/>
          <a:lstStyle>
            <a:lvl1pPr>
              <a:defRPr>
                <a:solidFill>
                  <a:srgbClr val="FFFEFF"/>
                </a:solidFill>
              </a:defRPr>
            </a:lvl1pPr>
          </a:lstStyle>
          <a:p>
            <a:pPr rtl="0"/>
            <a:r>
              <a:rPr lang="ru-RU" noProof="0"/>
              <a:t>Образец заголовка</a:t>
            </a:r>
            <a:endParaRPr lang="ru-RU" noProof="0"/>
          </a:p>
        </p:txBody>
      </p:sp>
      <p:sp>
        <p:nvSpPr>
          <p:cNvPr id="3" name="Текст 2"/>
          <p:cNvSpPr>
            <a:spLocks noGrp="1"/>
          </p:cNvSpPr>
          <p:nvPr>
            <p:ph type="body" idx="1"/>
          </p:nvPr>
        </p:nvSpPr>
        <p:spPr>
          <a:xfrm>
            <a:off x="5125137" y="803185"/>
            <a:ext cx="6265088" cy="685800"/>
          </a:xfrm>
        </p:spPr>
        <p:txBody>
          <a:bodyPr rtlCol="0"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a:t>Образец текста</a:t>
            </a:r>
            <a:endParaRPr lang="ru-RU" noProof="0"/>
          </a:p>
        </p:txBody>
      </p:sp>
      <p:sp>
        <p:nvSpPr>
          <p:cNvPr id="4" name="Объект 3"/>
          <p:cNvSpPr>
            <a:spLocks noGrp="1"/>
          </p:cNvSpPr>
          <p:nvPr>
            <p:ph sz="half" idx="2"/>
          </p:nvPr>
        </p:nvSpPr>
        <p:spPr>
          <a:xfrm>
            <a:off x="5125305" y="1488985"/>
            <a:ext cx="6264350" cy="1696853"/>
          </a:xfrm>
        </p:spPr>
        <p:txBody>
          <a:bodyPr rtlCol="0"/>
          <a:lstStyle/>
          <a:p>
            <a:pPr lvl="0" rtl="0"/>
            <a:r>
              <a:rPr lang="ru-RU" noProof="0"/>
              <a:t>Образец текста</a:t>
            </a:r>
            <a:endParaRPr lang="ru-RU" noProof="0"/>
          </a:p>
          <a:p>
            <a:pPr lvl="1" rtl="0"/>
            <a:r>
              <a:rPr lang="ru-RU" noProof="0"/>
              <a:t>Второй уровень</a:t>
            </a:r>
            <a:endParaRPr lang="ru-RU" noProof="0"/>
          </a:p>
          <a:p>
            <a:pPr lvl="2" rtl="0"/>
            <a:r>
              <a:rPr lang="ru-RU" noProof="0"/>
              <a:t>Третий уровень</a:t>
            </a:r>
            <a:endParaRPr lang="ru-RU" noProof="0"/>
          </a:p>
          <a:p>
            <a:pPr lvl="3" rtl="0"/>
            <a:r>
              <a:rPr lang="ru-RU" noProof="0"/>
              <a:t>Четвертый уровень</a:t>
            </a:r>
            <a:endParaRPr lang="ru-RU" noProof="0"/>
          </a:p>
          <a:p>
            <a:pPr lvl="4" rtl="0"/>
            <a:r>
              <a:rPr lang="ru-RU" noProof="0"/>
              <a:t>Пятый уровень</a:t>
            </a:r>
            <a:endParaRPr lang="ru-RU" noProof="0"/>
          </a:p>
        </p:txBody>
      </p:sp>
      <p:sp>
        <p:nvSpPr>
          <p:cNvPr id="5" name="Текст 4"/>
          <p:cNvSpPr>
            <a:spLocks noGrp="1"/>
          </p:cNvSpPr>
          <p:nvPr>
            <p:ph type="body" sz="quarter" idx="3"/>
          </p:nvPr>
        </p:nvSpPr>
        <p:spPr>
          <a:xfrm>
            <a:off x="5118653" y="3665887"/>
            <a:ext cx="6264414" cy="685800"/>
          </a:xfrm>
        </p:spPr>
        <p:txBody>
          <a:bodyPr rtlCol="0"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a:t>Образец текста</a:t>
            </a:r>
            <a:endParaRPr lang="ru-RU" noProof="0"/>
          </a:p>
        </p:txBody>
      </p:sp>
      <p:sp>
        <p:nvSpPr>
          <p:cNvPr id="6" name="Объект 5"/>
          <p:cNvSpPr>
            <a:spLocks noGrp="1"/>
          </p:cNvSpPr>
          <p:nvPr>
            <p:ph sz="quarter" idx="4"/>
          </p:nvPr>
        </p:nvSpPr>
        <p:spPr>
          <a:xfrm>
            <a:off x="5118447" y="4351687"/>
            <a:ext cx="6265588" cy="1704060"/>
          </a:xfrm>
        </p:spPr>
        <p:txBody>
          <a:bodyPr rtlCol="0"/>
          <a:lstStyle/>
          <a:p>
            <a:pPr lvl="0" rtl="0"/>
            <a:r>
              <a:rPr lang="ru-RU" noProof="0"/>
              <a:t>Образец текста</a:t>
            </a:r>
            <a:endParaRPr lang="ru-RU" noProof="0"/>
          </a:p>
          <a:p>
            <a:pPr lvl="1" rtl="0"/>
            <a:r>
              <a:rPr lang="ru-RU" noProof="0"/>
              <a:t>Второй уровень</a:t>
            </a:r>
            <a:endParaRPr lang="ru-RU" noProof="0"/>
          </a:p>
          <a:p>
            <a:pPr lvl="2" rtl="0"/>
            <a:r>
              <a:rPr lang="ru-RU" noProof="0"/>
              <a:t>Третий уровень</a:t>
            </a:r>
            <a:endParaRPr lang="ru-RU" noProof="0"/>
          </a:p>
          <a:p>
            <a:pPr lvl="3" rtl="0"/>
            <a:r>
              <a:rPr lang="ru-RU" noProof="0"/>
              <a:t>Четвертый уровень</a:t>
            </a:r>
            <a:endParaRPr lang="ru-RU" noProof="0"/>
          </a:p>
          <a:p>
            <a:pPr lvl="4" rtl="0"/>
            <a:r>
              <a:rPr lang="ru-RU" noProof="0"/>
              <a:t>Пятый уровень</a:t>
            </a:r>
            <a:endParaRPr lang="ru-RU" noProof="0"/>
          </a:p>
        </p:txBody>
      </p:sp>
      <p:sp>
        <p:nvSpPr>
          <p:cNvPr id="7" name="Дата 6"/>
          <p:cNvSpPr>
            <a:spLocks noGrp="1"/>
          </p:cNvSpPr>
          <p:nvPr>
            <p:ph type="dt" sz="half" idx="10"/>
          </p:nvPr>
        </p:nvSpPr>
        <p:spPr>
          <a:xfrm>
            <a:off x="804672" y="320040"/>
            <a:ext cx="3657600" cy="320040"/>
          </a:xfrm>
        </p:spPr>
        <p:txBody>
          <a:bodyPr rtlCol="0"/>
          <a:lstStyle/>
          <a:p>
            <a:pPr rtl="0"/>
            <a:fld id="{8FBBF843-B0CA-4446-A60E-DC95B69C153C}" type="datetime1">
              <a:rPr lang="ru-RU" noProof="0" smtClean="0"/>
            </a:fld>
            <a:endParaRPr lang="ru-RU" noProof="0"/>
          </a:p>
        </p:txBody>
      </p:sp>
      <p:sp>
        <p:nvSpPr>
          <p:cNvPr id="8" name="Нижний колонтитул 7"/>
          <p:cNvSpPr>
            <a:spLocks noGrp="1"/>
          </p:cNvSpPr>
          <p:nvPr>
            <p:ph type="ftr" sz="quarter" idx="11"/>
          </p:nvPr>
        </p:nvSpPr>
        <p:spPr>
          <a:xfrm>
            <a:off x="804672" y="6227064"/>
            <a:ext cx="10588752" cy="320040"/>
          </a:xfrm>
        </p:spPr>
        <p:txBody>
          <a:bodyPr rtlCol="0"/>
          <a:lstStyle/>
          <a:p>
            <a:pPr rtl="0"/>
            <a:endParaRPr lang="ru-RU" noProof="0"/>
          </a:p>
        </p:txBody>
      </p:sp>
      <p:sp>
        <p:nvSpPr>
          <p:cNvPr id="9" name="Номер слайда 8"/>
          <p:cNvSpPr>
            <a:spLocks noGrp="1"/>
          </p:cNvSpPr>
          <p:nvPr>
            <p:ph type="sldNum" sz="quarter" idx="12"/>
          </p:nvPr>
        </p:nvSpPr>
        <p:spPr>
          <a:xfrm>
            <a:off x="10469880" y="320040"/>
            <a:ext cx="914400" cy="320040"/>
          </a:xfrm>
        </p:spPr>
        <p:txBody>
          <a:bodyPr rtlCol="0"/>
          <a:lstStyle/>
          <a:p>
            <a:pPr rtl="0"/>
            <a:fld id="{6D22F896-40B5-4ADD-8801-0D06FADFA095}" type="slidenum">
              <a:rPr lang="ru-RU" noProof="0" smtClean="0"/>
            </a:fld>
            <a:endParaRPr lang="ru-RU" noProof="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grpSp>
        <p:nvGrpSpPr>
          <p:cNvPr id="77" name="Группа 76"/>
          <p:cNvGrpSpPr/>
          <p:nvPr/>
        </p:nvGrpSpPr>
        <p:grpSpPr>
          <a:xfrm>
            <a:off x="-417513" y="0"/>
            <a:ext cx="12584114" cy="6853238"/>
            <a:chOff x="-417513" y="0"/>
            <a:chExt cx="12584114" cy="6853238"/>
          </a:xfrm>
        </p:grpSpPr>
        <p:sp>
          <p:nvSpPr>
            <p:cNvPr id="78" name="Полилиния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79" name="Полилиния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0" name="Полилиния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1" name="Полилиния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2" name="Полилиния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3" name="Полилиния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4" name="Полилиния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5" name="Полилиния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6" name="Полилиния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7" name="Полилиния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8" name="Полилиния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9" name="Полилиния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0" name="Полилиния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1" name="Полилиния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2" name="Полилиния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3" name="Полилиния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94" name="Полилиния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ln>
            <a:extLst>
              <a:ext uri="{909E8E84-426E-40DD-AFC4-6F175D3DCCD1}">
                <a14:hiddenFill xmlns:a14="http://schemas.microsoft.com/office/drawing/2010/main">
                  <a:solidFill>
                    <a:srgbClr val="FFFFFF"/>
                  </a:solidFill>
                </a14:hiddenFill>
              </a:ext>
            </a:extLst>
          </p:spPr>
        </p:sp>
        <p:sp>
          <p:nvSpPr>
            <p:cNvPr id="95" name="Полилиния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6" name="Полилиния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7" name="Полилиния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8" name="Полилиния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grpSp>
      <p:grpSp>
        <p:nvGrpSpPr>
          <p:cNvPr id="24" name="Группа 23"/>
          <p:cNvGrpSpPr/>
          <p:nvPr/>
        </p:nvGrpSpPr>
        <p:grpSpPr>
          <a:xfrm>
            <a:off x="800144" y="1699589"/>
            <a:ext cx="3674476" cy="3470421"/>
            <a:chOff x="697883" y="1816768"/>
            <a:chExt cx="3674476" cy="3470421"/>
          </a:xfrm>
        </p:grpSpPr>
        <p:sp>
          <p:nvSpPr>
            <p:cNvPr id="25" name="Прямоугольник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Равнобедренный треугольник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Прямоугольник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Заголовок 1"/>
          <p:cNvSpPr>
            <a:spLocks noGrp="1"/>
          </p:cNvSpPr>
          <p:nvPr>
            <p:ph type="title"/>
          </p:nvPr>
        </p:nvSpPr>
        <p:spPr>
          <a:xfrm>
            <a:off x="888632" y="2349925"/>
            <a:ext cx="3501196" cy="2456442"/>
          </a:xfrm>
        </p:spPr>
        <p:txBody>
          <a:bodyPr rtlCol="0"/>
          <a:lstStyle>
            <a:lvl1pPr>
              <a:defRPr>
                <a:solidFill>
                  <a:srgbClr val="FFFEFF"/>
                </a:solidFill>
              </a:defRPr>
            </a:lvl1pPr>
          </a:lstStyle>
          <a:p>
            <a:pPr rtl="0"/>
            <a:r>
              <a:rPr lang="ru-RU" noProof="0"/>
              <a:t>Образец заголовка</a:t>
            </a:r>
            <a:endParaRPr lang="ru-RU" noProof="0"/>
          </a:p>
        </p:txBody>
      </p:sp>
      <p:sp>
        <p:nvSpPr>
          <p:cNvPr id="3" name="Дата 2"/>
          <p:cNvSpPr>
            <a:spLocks noGrp="1"/>
          </p:cNvSpPr>
          <p:nvPr>
            <p:ph type="dt" sz="half" idx="10"/>
          </p:nvPr>
        </p:nvSpPr>
        <p:spPr/>
        <p:txBody>
          <a:bodyPr rtlCol="0"/>
          <a:lstStyle/>
          <a:p>
            <a:pPr rtl="0"/>
            <a:fld id="{85A83785-F1AB-448A-A86F-0048DCE04F5B}" type="datetime1">
              <a:rPr lang="ru-RU" noProof="0" smtClean="0"/>
            </a:fld>
            <a:endParaRPr lang="ru-RU" noProof="0"/>
          </a:p>
        </p:txBody>
      </p:sp>
      <p:sp>
        <p:nvSpPr>
          <p:cNvPr id="4" name="Нижний колонтитул 3"/>
          <p:cNvSpPr>
            <a:spLocks noGrp="1"/>
          </p:cNvSpPr>
          <p:nvPr>
            <p:ph type="ftr" sz="quarter" idx="11"/>
          </p:nvPr>
        </p:nvSpPr>
        <p:spPr/>
        <p:txBody>
          <a:bodyPr rtlCol="0"/>
          <a:lstStyle/>
          <a:p>
            <a:pPr rtl="0"/>
            <a:endParaRPr lang="ru-RU" noProof="0"/>
          </a:p>
        </p:txBody>
      </p:sp>
      <p:sp>
        <p:nvSpPr>
          <p:cNvPr id="5" name="Номер слайда 4"/>
          <p:cNvSpPr>
            <a:spLocks noGrp="1"/>
          </p:cNvSpPr>
          <p:nvPr>
            <p:ph type="sldNum" sz="quarter" idx="12"/>
          </p:nvPr>
        </p:nvSpPr>
        <p:spPr/>
        <p:txBody>
          <a:bodyPr rtlCol="0"/>
          <a:lstStyle/>
          <a:p>
            <a:pPr rtl="0"/>
            <a:fld id="{6D22F896-40B5-4ADD-8801-0D06FADFA095}" type="slidenum">
              <a:rPr lang="ru-RU" noProof="0" smtClean="0"/>
            </a:fld>
            <a:endParaRPr lang="ru-RU" noProof="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804672" y="320040"/>
            <a:ext cx="3657600" cy="320040"/>
          </a:xfrm>
        </p:spPr>
        <p:txBody>
          <a:bodyPr rtlCol="0"/>
          <a:lstStyle/>
          <a:p>
            <a:pPr rtl="0"/>
            <a:fld id="{10F0D946-AC7A-4E44-9554-2F490A4FB81D}" type="datetime1">
              <a:rPr lang="ru-RU" noProof="0" smtClean="0"/>
            </a:fld>
            <a:endParaRPr lang="ru-RU" noProof="0"/>
          </a:p>
        </p:txBody>
      </p:sp>
      <p:sp>
        <p:nvSpPr>
          <p:cNvPr id="3" name="Нижний колонтитул 2"/>
          <p:cNvSpPr>
            <a:spLocks noGrp="1"/>
          </p:cNvSpPr>
          <p:nvPr>
            <p:ph type="ftr" sz="quarter" idx="11"/>
          </p:nvPr>
        </p:nvSpPr>
        <p:spPr>
          <a:xfrm>
            <a:off x="804672" y="6227064"/>
            <a:ext cx="10588752" cy="320040"/>
          </a:xfrm>
        </p:spPr>
        <p:txBody>
          <a:bodyPr rtlCol="0"/>
          <a:lstStyle/>
          <a:p>
            <a:pPr rtl="0"/>
            <a:endParaRPr lang="ru-RU" noProof="0"/>
          </a:p>
        </p:txBody>
      </p:sp>
      <p:sp>
        <p:nvSpPr>
          <p:cNvPr id="4" name="Номер слайда 3"/>
          <p:cNvSpPr>
            <a:spLocks noGrp="1"/>
          </p:cNvSpPr>
          <p:nvPr>
            <p:ph type="sldNum" sz="quarter" idx="12"/>
          </p:nvPr>
        </p:nvSpPr>
        <p:spPr>
          <a:xfrm>
            <a:off x="10469880" y="320040"/>
            <a:ext cx="914400" cy="320040"/>
          </a:xfrm>
        </p:spPr>
        <p:txBody>
          <a:bodyPr rtlCol="0"/>
          <a:lstStyle/>
          <a:p>
            <a:pPr rtl="0"/>
            <a:fld id="{6D22F896-40B5-4ADD-8801-0D06FADFA095}" type="slidenum">
              <a:rPr lang="ru-RU" noProof="0" smtClean="0"/>
            </a:fld>
            <a:endParaRPr lang="ru-RU" noProof="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grpSp>
        <p:nvGrpSpPr>
          <p:cNvPr id="74" name="Группа 73"/>
          <p:cNvGrpSpPr/>
          <p:nvPr/>
        </p:nvGrpSpPr>
        <p:grpSpPr>
          <a:xfrm>
            <a:off x="-417513" y="0"/>
            <a:ext cx="12584114" cy="6853238"/>
            <a:chOff x="-417513" y="0"/>
            <a:chExt cx="12584114" cy="6853238"/>
          </a:xfrm>
        </p:grpSpPr>
        <p:sp>
          <p:nvSpPr>
            <p:cNvPr id="75" name="Полилиния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76" name="Полилиния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77" name="Полилиния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78" name="Полилиния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79" name="Полилиния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0" name="Полилиния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1" name="Полилиния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2" name="Полилиния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3" name="Полилиния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4" name="Полилиния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5" name="Полилиния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6" name="Полилиния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7" name="Полилиния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8" name="Полилиния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9" name="Полилиния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0" name="Полилиния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91" name="Полилиния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ln>
            <a:extLst>
              <a:ext uri="{909E8E84-426E-40DD-AFC4-6F175D3DCCD1}">
                <a14:hiddenFill xmlns:a14="http://schemas.microsoft.com/office/drawing/2010/main">
                  <a:solidFill>
                    <a:srgbClr val="FFFFFF"/>
                  </a:solidFill>
                </a14:hiddenFill>
              </a:ext>
            </a:extLst>
          </p:spPr>
        </p:sp>
        <p:sp>
          <p:nvSpPr>
            <p:cNvPr id="92" name="Полилиния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3" name="Полилиния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4" name="Полилиния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5" name="Полилиния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grpSp>
      <p:grpSp>
        <p:nvGrpSpPr>
          <p:cNvPr id="21" name="Группа 20"/>
          <p:cNvGrpSpPr/>
          <p:nvPr/>
        </p:nvGrpSpPr>
        <p:grpSpPr>
          <a:xfrm>
            <a:off x="800144" y="1699589"/>
            <a:ext cx="3674476" cy="3470421"/>
            <a:chOff x="697883" y="1816768"/>
            <a:chExt cx="3674476" cy="3470421"/>
          </a:xfrm>
        </p:grpSpPr>
        <p:sp>
          <p:nvSpPr>
            <p:cNvPr id="22" name="Прямоугольник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Равнобедренный треугольник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Прямоугольник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Заголовок 1"/>
          <p:cNvSpPr>
            <a:spLocks noGrp="1"/>
          </p:cNvSpPr>
          <p:nvPr>
            <p:ph type="title"/>
          </p:nvPr>
        </p:nvSpPr>
        <p:spPr>
          <a:xfrm>
            <a:off x="888631" y="2352026"/>
            <a:ext cx="3501197" cy="1223298"/>
          </a:xfrm>
        </p:spPr>
        <p:txBody>
          <a:bodyPr bIns="0" rtlCol="0" anchor="b">
            <a:noAutofit/>
          </a:bodyPr>
          <a:lstStyle>
            <a:lvl1pPr algn="ctr">
              <a:defRPr sz="3200">
                <a:solidFill>
                  <a:srgbClr val="FFFEFF"/>
                </a:solidFill>
              </a:defRPr>
            </a:lvl1pPr>
          </a:lstStyle>
          <a:p>
            <a:pPr rtl="0"/>
            <a:r>
              <a:rPr lang="ru-RU" noProof="0"/>
              <a:t>Образец заголовка</a:t>
            </a:r>
            <a:endParaRPr lang="ru-RU" noProof="0"/>
          </a:p>
        </p:txBody>
      </p:sp>
      <p:sp>
        <p:nvSpPr>
          <p:cNvPr id="3" name="Объект 2"/>
          <p:cNvSpPr>
            <a:spLocks noGrp="1"/>
          </p:cNvSpPr>
          <p:nvPr>
            <p:ph idx="1"/>
          </p:nvPr>
        </p:nvSpPr>
        <p:spPr>
          <a:xfrm>
            <a:off x="5109983" y="802809"/>
            <a:ext cx="6275035" cy="5249940"/>
          </a:xfrm>
        </p:spPr>
        <p:txBody>
          <a:bodyPr rtlCol="0" anchor="ctr"/>
          <a:lstStyle/>
          <a:p>
            <a:pPr lvl="0" rtl="0"/>
            <a:r>
              <a:rPr lang="ru-RU" noProof="0"/>
              <a:t>Образец текста</a:t>
            </a:r>
            <a:endParaRPr lang="ru-RU" noProof="0"/>
          </a:p>
          <a:p>
            <a:pPr lvl="1" rtl="0"/>
            <a:r>
              <a:rPr lang="ru-RU" noProof="0"/>
              <a:t>Второй уровень</a:t>
            </a:r>
            <a:endParaRPr lang="ru-RU" noProof="0"/>
          </a:p>
          <a:p>
            <a:pPr lvl="2" rtl="0"/>
            <a:r>
              <a:rPr lang="ru-RU" noProof="0"/>
              <a:t>Третий уровень</a:t>
            </a:r>
            <a:endParaRPr lang="ru-RU" noProof="0"/>
          </a:p>
          <a:p>
            <a:pPr lvl="3" rtl="0"/>
            <a:r>
              <a:rPr lang="ru-RU" noProof="0"/>
              <a:t>Четвертый уровень</a:t>
            </a:r>
            <a:endParaRPr lang="ru-RU" noProof="0"/>
          </a:p>
          <a:p>
            <a:pPr lvl="4" rtl="0"/>
            <a:r>
              <a:rPr lang="ru-RU" noProof="0"/>
              <a:t>Пятый уровень</a:t>
            </a:r>
            <a:endParaRPr lang="ru-RU" noProof="0"/>
          </a:p>
        </p:txBody>
      </p:sp>
      <p:sp>
        <p:nvSpPr>
          <p:cNvPr id="4" name="Текст 3"/>
          <p:cNvSpPr>
            <a:spLocks noGrp="1"/>
          </p:cNvSpPr>
          <p:nvPr>
            <p:ph type="body" sz="half" idx="2"/>
          </p:nvPr>
        </p:nvSpPr>
        <p:spPr>
          <a:xfrm>
            <a:off x="888631" y="3580186"/>
            <a:ext cx="3501197" cy="1221164"/>
          </a:xfrm>
        </p:spPr>
        <p:txBody>
          <a:bodyPr rtlCol="0"/>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noProof="0"/>
              <a:t>Образец текста</a:t>
            </a:r>
            <a:endParaRPr lang="ru-RU" noProof="0"/>
          </a:p>
        </p:txBody>
      </p:sp>
      <p:sp>
        <p:nvSpPr>
          <p:cNvPr id="5" name="Дата 4"/>
          <p:cNvSpPr>
            <a:spLocks noGrp="1"/>
          </p:cNvSpPr>
          <p:nvPr>
            <p:ph type="dt" sz="half" idx="10"/>
          </p:nvPr>
        </p:nvSpPr>
        <p:spPr/>
        <p:txBody>
          <a:bodyPr rtlCol="0"/>
          <a:lstStyle/>
          <a:p>
            <a:pPr rtl="0"/>
            <a:fld id="{AF074218-797F-4171-A47D-77582954ACF4}" type="datetime1">
              <a:rPr lang="ru-RU" noProof="0" smtClean="0"/>
            </a:fld>
            <a:endParaRPr lang="ru-RU" noProof="0"/>
          </a:p>
        </p:txBody>
      </p:sp>
      <p:sp>
        <p:nvSpPr>
          <p:cNvPr id="6" name="Нижний колонтитул 5"/>
          <p:cNvSpPr>
            <a:spLocks noGrp="1"/>
          </p:cNvSpPr>
          <p:nvPr>
            <p:ph type="ftr" sz="quarter" idx="11"/>
          </p:nvPr>
        </p:nvSpPr>
        <p:spPr/>
        <p:txBody>
          <a:bodyPr rtlCol="0"/>
          <a:lstStyle/>
          <a:p>
            <a:pPr rtl="0"/>
            <a:endParaRPr lang="ru-RU" noProof="0"/>
          </a:p>
        </p:txBody>
      </p:sp>
      <p:sp>
        <p:nvSpPr>
          <p:cNvPr id="7" name="Номер слайда 6"/>
          <p:cNvSpPr>
            <a:spLocks noGrp="1"/>
          </p:cNvSpPr>
          <p:nvPr>
            <p:ph type="sldNum" sz="quarter" idx="12"/>
          </p:nvPr>
        </p:nvSpPr>
        <p:spPr/>
        <p:txBody>
          <a:bodyPr rtlCol="0"/>
          <a:lstStyle/>
          <a:p>
            <a:pPr rtl="0"/>
            <a:fld id="{6D22F896-40B5-4ADD-8801-0D06FADFA095}" type="slidenum">
              <a:rPr lang="ru-RU" noProof="0" smtClean="0"/>
            </a:fld>
            <a:endParaRPr lang="ru-RU" noProof="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grpSp>
        <p:nvGrpSpPr>
          <p:cNvPr id="73" name="Группа 72"/>
          <p:cNvGrpSpPr/>
          <p:nvPr/>
        </p:nvGrpSpPr>
        <p:grpSpPr>
          <a:xfrm>
            <a:off x="-329674" y="-59376"/>
            <a:ext cx="12515851" cy="6923798"/>
            <a:chOff x="-329674" y="-51881"/>
            <a:chExt cx="12515851" cy="6923798"/>
          </a:xfrm>
        </p:grpSpPr>
        <p:sp>
          <p:nvSpPr>
            <p:cNvPr id="81" name="Полилиния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2" name="Полилиния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3" name="Полилиния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84" name="Полилиния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5" name="Полилиния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6" name="Полилиния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7" name="Полилиния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8" name="Полилиния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89" name="Полилиния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90" name="Полилиния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91" name="Полилиния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92" name="Полилиния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93" name="Полилиния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4" name="Полилиния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5" name="Полилиния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6" name="Полилиния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7" name="Полилиния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98" name="Полилиния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99" name="Полилиния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grpSp>
      <p:grpSp>
        <p:nvGrpSpPr>
          <p:cNvPr id="76" name="Группа 75"/>
          <p:cNvGrpSpPr/>
          <p:nvPr/>
        </p:nvGrpSpPr>
        <p:grpSpPr>
          <a:xfrm>
            <a:off x="805336" y="1698331"/>
            <a:ext cx="5941540" cy="3470421"/>
            <a:chOff x="805336" y="1698331"/>
            <a:chExt cx="5941540" cy="3470421"/>
          </a:xfrm>
        </p:grpSpPr>
        <p:sp>
          <p:nvSpPr>
            <p:cNvPr id="77" name="Прямоугольник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Равнобедренный треугольник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Прямоугольник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Рисунок 2"/>
          <p:cNvSpPr>
            <a:spLocks noGrp="1" noChangeAspect="1"/>
          </p:cNvSpPr>
          <p:nvPr>
            <p:ph type="pic" idx="1" hasCustomPrompt="1"/>
          </p:nvPr>
        </p:nvSpPr>
        <p:spPr>
          <a:xfrm>
            <a:off x="7543510" y="0"/>
            <a:ext cx="4648490" cy="6858000"/>
          </a:xfrm>
          <a:solidFill>
            <a:schemeClr val="bg1">
              <a:lumMod val="65000"/>
              <a:lumOff val="35000"/>
            </a:schemeClr>
          </a:solidFill>
          <a:ln w="9525" cap="sq">
            <a:noFill/>
            <a:miter lim="800000"/>
          </a:ln>
          <a:effectLst/>
        </p:spPr>
        <p:txBody>
          <a:bodyPr rtlCol="0"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u-RU" noProof="0"/>
              <a:t>Щелкните значок, чтобы добавить фото</a:t>
            </a:r>
            <a:endParaRPr lang="ru-RU" noProof="0"/>
          </a:p>
        </p:txBody>
      </p:sp>
      <p:sp>
        <p:nvSpPr>
          <p:cNvPr id="2" name="Заголовок 1"/>
          <p:cNvSpPr>
            <a:spLocks noGrp="1"/>
          </p:cNvSpPr>
          <p:nvPr>
            <p:ph type="title"/>
          </p:nvPr>
        </p:nvSpPr>
        <p:spPr>
          <a:xfrm>
            <a:off x="885443" y="2360255"/>
            <a:ext cx="5776646" cy="1178032"/>
          </a:xfrm>
        </p:spPr>
        <p:txBody>
          <a:bodyPr bIns="0" rtlCol="0" anchor="b">
            <a:normAutofit/>
          </a:bodyPr>
          <a:lstStyle>
            <a:lvl1pPr>
              <a:defRPr sz="3600">
                <a:solidFill>
                  <a:srgbClr val="FFFEFF"/>
                </a:solidFill>
              </a:defRPr>
            </a:lvl1pPr>
          </a:lstStyle>
          <a:p>
            <a:pPr rtl="0"/>
            <a:r>
              <a:rPr lang="ru-RU" noProof="0"/>
              <a:t>Образец заголовка</a:t>
            </a:r>
            <a:endParaRPr lang="ru-RU" noProof="0"/>
          </a:p>
        </p:txBody>
      </p:sp>
      <p:sp>
        <p:nvSpPr>
          <p:cNvPr id="4" name="Текст 3"/>
          <p:cNvSpPr>
            <a:spLocks noGrp="1"/>
          </p:cNvSpPr>
          <p:nvPr>
            <p:ph type="body" sz="half" idx="2"/>
          </p:nvPr>
        </p:nvSpPr>
        <p:spPr>
          <a:xfrm>
            <a:off x="885443" y="3545012"/>
            <a:ext cx="5776646" cy="1274198"/>
          </a:xfrm>
        </p:spPr>
        <p:txBody>
          <a:bodyPr rtlCol="0">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noProof="0"/>
              <a:t>Образец текста</a:t>
            </a:r>
            <a:endParaRPr lang="ru-RU" noProof="0"/>
          </a:p>
        </p:txBody>
      </p:sp>
      <p:sp>
        <p:nvSpPr>
          <p:cNvPr id="5" name="Дата 4"/>
          <p:cNvSpPr>
            <a:spLocks noGrp="1"/>
          </p:cNvSpPr>
          <p:nvPr>
            <p:ph type="dt" sz="half" idx="10"/>
          </p:nvPr>
        </p:nvSpPr>
        <p:spPr>
          <a:xfrm>
            <a:off x="804672" y="320040"/>
            <a:ext cx="3657600" cy="320040"/>
          </a:xfrm>
        </p:spPr>
        <p:txBody>
          <a:bodyPr rtlCol="0"/>
          <a:lstStyle/>
          <a:p>
            <a:pPr rtl="0"/>
            <a:fld id="{CA1CB0BC-A581-4572-BEFB-66BC9ED119FD}" type="datetime1">
              <a:rPr lang="ru-RU" noProof="0" smtClean="0"/>
            </a:fld>
            <a:endParaRPr lang="ru-RU" noProof="0"/>
          </a:p>
        </p:txBody>
      </p:sp>
      <p:sp>
        <p:nvSpPr>
          <p:cNvPr id="6" name="Нижний колонтитул 5"/>
          <p:cNvSpPr>
            <a:spLocks noGrp="1"/>
          </p:cNvSpPr>
          <p:nvPr>
            <p:ph type="ftr" sz="quarter" idx="11"/>
          </p:nvPr>
        </p:nvSpPr>
        <p:spPr>
          <a:xfrm>
            <a:off x="804672" y="6227064"/>
            <a:ext cx="5942203" cy="320040"/>
          </a:xfrm>
        </p:spPr>
        <p:txBody>
          <a:bodyPr rtlCol="0"/>
          <a:lstStyle/>
          <a:p>
            <a:pPr rtl="0"/>
            <a:endParaRPr lang="ru-RU" noProof="0"/>
          </a:p>
        </p:txBody>
      </p:sp>
      <p:sp>
        <p:nvSpPr>
          <p:cNvPr id="7" name="Номер слайда 6"/>
          <p:cNvSpPr>
            <a:spLocks noGrp="1"/>
          </p:cNvSpPr>
          <p:nvPr>
            <p:ph type="sldNum" sz="quarter" idx="12"/>
          </p:nvPr>
        </p:nvSpPr>
        <p:spPr>
          <a:xfrm>
            <a:off x="5828377" y="320040"/>
            <a:ext cx="914400" cy="320040"/>
          </a:xfrm>
        </p:spPr>
        <p:txBody>
          <a:bodyPr rtlCol="0"/>
          <a:lstStyle/>
          <a:p>
            <a:pPr rtl="0"/>
            <a:fld id="{6D22F896-40B5-4ADD-8801-0D06FADFA095}" type="slidenum">
              <a:rPr lang="ru-RU" noProof="0" smtClean="0"/>
            </a:fld>
            <a:endParaRPr lang="ru-RU" noProof="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pPr rtl="0"/>
            <a:r>
              <a:rPr lang="ru-RU" noProof="0"/>
              <a:t>Образец заголовка</a:t>
            </a:r>
            <a:endParaRPr lang="ru-RU" noProof="0"/>
          </a:p>
        </p:txBody>
      </p:sp>
      <p:sp>
        <p:nvSpPr>
          <p:cNvPr id="3" name="Текст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rtl="0"/>
            <a:r>
              <a:rPr lang="ru-RU" noProof="0"/>
              <a:t>Образец текста</a:t>
            </a:r>
            <a:endParaRPr lang="ru-RU" noProof="0"/>
          </a:p>
          <a:p>
            <a:pPr lvl="1" rtl="0"/>
            <a:r>
              <a:rPr lang="ru-RU" noProof="0"/>
              <a:t>Второй уровень</a:t>
            </a:r>
            <a:endParaRPr lang="ru-RU" noProof="0"/>
          </a:p>
          <a:p>
            <a:pPr lvl="2" rtl="0"/>
            <a:r>
              <a:rPr lang="ru-RU" noProof="0"/>
              <a:t>Третий уровень</a:t>
            </a:r>
            <a:endParaRPr lang="ru-RU" noProof="0"/>
          </a:p>
          <a:p>
            <a:pPr lvl="3" rtl="0"/>
            <a:r>
              <a:rPr lang="ru-RU" noProof="0"/>
              <a:t>Четвертый уровень</a:t>
            </a:r>
            <a:endParaRPr lang="ru-RU" noProof="0"/>
          </a:p>
          <a:p>
            <a:pPr lvl="4" rtl="0"/>
            <a:r>
              <a:rPr lang="ru-RU" noProof="0"/>
              <a:t>Пятый уровень</a:t>
            </a:r>
            <a:endParaRPr lang="ru-RU" noProof="0"/>
          </a:p>
          <a:p>
            <a:pPr lvl="5" rtl="0"/>
            <a:r>
              <a:rPr lang="ru-RU" noProof="0"/>
              <a:t>6</a:t>
            </a:r>
            <a:endParaRPr lang="ru-RU" noProof="0"/>
          </a:p>
          <a:p>
            <a:pPr lvl="6" rtl="0"/>
            <a:r>
              <a:rPr lang="ru-RU" noProof="0"/>
              <a:t>7</a:t>
            </a:r>
            <a:endParaRPr lang="ru-RU" noProof="0"/>
          </a:p>
          <a:p>
            <a:pPr lvl="7" rtl="0"/>
            <a:r>
              <a:rPr lang="ru-RU" noProof="0"/>
              <a:t>8</a:t>
            </a:r>
            <a:endParaRPr lang="ru-RU" noProof="0"/>
          </a:p>
          <a:p>
            <a:pPr lvl="8" rtl="0"/>
            <a:r>
              <a:rPr lang="ru-RU" noProof="0"/>
              <a:t>9</a:t>
            </a:r>
            <a:endParaRPr lang="ru-RU" noProof="0"/>
          </a:p>
        </p:txBody>
      </p:sp>
      <p:sp>
        <p:nvSpPr>
          <p:cNvPr id="4" name="Дата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latin typeface="Times New Roman" panose="02020603050405020304" pitchFamily="18" charset="0"/>
                <a:cs typeface="Times New Roman" panose="02020603050405020304" pitchFamily="18" charset="0"/>
              </a:defRPr>
            </a:lvl1pPr>
          </a:lstStyle>
          <a:p>
            <a:fld id="{EB230A24-FD00-4970-A245-302D7645A250}" type="datetime1">
              <a:rPr lang="ru-RU" noProof="0" smtClean="0"/>
            </a:fld>
            <a:endParaRPr lang="ru-RU" noProof="0">
              <a:latin typeface="Times New Roman" panose="02020603050405020304" pitchFamily="18" charset="0"/>
              <a:cs typeface="Times New Roman" panose="02020603050405020304" pitchFamily="18" charset="0"/>
            </a:endParaRPr>
          </a:p>
        </p:txBody>
      </p:sp>
      <p:sp>
        <p:nvSpPr>
          <p:cNvPr id="5" name="Нижний колонтитул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latin typeface="Times New Roman" panose="02020603050405020304" pitchFamily="18" charset="0"/>
                <a:cs typeface="Times New Roman" panose="02020603050405020304" pitchFamily="18" charset="0"/>
              </a:defRPr>
            </a:lvl1pPr>
          </a:lstStyle>
          <a:p>
            <a:endParaRPr lang="ru-RU" noProof="0">
              <a:latin typeface="Times New Roman" panose="02020603050405020304" pitchFamily="18" charset="0"/>
              <a:cs typeface="Times New Roman" panose="02020603050405020304" pitchFamily="18" charset="0"/>
            </a:endParaRPr>
          </a:p>
        </p:txBody>
      </p:sp>
      <p:sp>
        <p:nvSpPr>
          <p:cNvPr id="6" name="Номер слайда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latin typeface="Times New Roman" panose="02020603050405020304" pitchFamily="18" charset="0"/>
                <a:cs typeface="Times New Roman" panose="02020603050405020304" pitchFamily="18" charset="0"/>
              </a:defRPr>
            </a:lvl1pPr>
          </a:lstStyle>
          <a:p>
            <a:fld id="{6D22F896-40B5-4ADD-8801-0D06FADFA095}" type="slidenum">
              <a:rPr lang="ru-RU" noProof="0" smtClean="0"/>
            </a:fld>
            <a:endParaRPr lang="ru-RU" noProof="0">
              <a:latin typeface="Times New Roman" panose="020206030504050203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Times New Roman" panose="02020603050405020304" pitchFamily="18" charset="0"/>
          <a:ea typeface="+mn-ea"/>
          <a:cs typeface="Times New Roman" panose="02020603050405020304" pitchFamily="18" charset="0"/>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Times New Roman" panose="02020603050405020304" pitchFamily="18" charset="0"/>
          <a:ea typeface="+mn-ea"/>
          <a:cs typeface="Times New Roman" panose="02020603050405020304" pitchFamily="18" charset="0"/>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Times New Roman" panose="02020603050405020304" pitchFamily="18" charset="0"/>
          <a:ea typeface="+mn-ea"/>
          <a:cs typeface="Times New Roman" panose="02020603050405020304" pitchFamily="18" charset="0"/>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Times New Roman" panose="02020603050405020304" pitchFamily="18" charset="0"/>
          <a:ea typeface="+mn-ea"/>
          <a:cs typeface="Times New Roman" panose="02020603050405020304" pitchFamily="18"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p:cNvSpPr>
            <a:spLocks noGrp="1" noRot="1" noChangeAspect="1" noMove="1" noResize="1" noEditPoints="1" noAdjustHandles="1" noChangeArrowheads="1" noChangeShapeType="1" noTextEdit="1"/>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p:cNvGrpSpPr>
            <a:grpSpLocks noGrp="1" noRot="1" noChangeAspect="1" noMove="1" noResize="1" noUngrp="1"/>
          </p:cNvGrpSpPr>
          <p:nvPr/>
        </p:nvGrpSpPr>
        <p:grpSpPr>
          <a:xfrm>
            <a:off x="-329674" y="-59376"/>
            <a:ext cx="12515851" cy="6923798"/>
            <a:chOff x="-329674" y="-51881"/>
            <a:chExt cx="12515851" cy="6923798"/>
          </a:xfrm>
        </p:grpSpPr>
        <p:sp>
          <p:nvSpPr>
            <p:cNvPr id="39"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0"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1"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42"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3"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4"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5"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6"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47"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48"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49"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50"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51"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2"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3"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4"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5"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56"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57"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ln>
            <a:extLst>
              <a:ext uri="{909E8E84-426E-40DD-AFC4-6F175D3DCCD1}">
                <a14:hiddenFill xmlns:a14="http://schemas.microsoft.com/office/drawing/2010/main">
                  <a:solidFill>
                    <a:srgbClr val="FFFFFF"/>
                  </a:solidFill>
                </a14:hiddenFill>
              </a:ext>
            </a:extLst>
          </p:spPr>
        </p:sp>
      </p:grpSp>
      <p:sp>
        <p:nvSpPr>
          <p:cNvPr id="3" name="Подзаголовок 2"/>
          <p:cNvSpPr>
            <a:spLocks noGrp="1"/>
          </p:cNvSpPr>
          <p:nvPr>
            <p:ph type="subTitle" idx="1"/>
          </p:nvPr>
        </p:nvSpPr>
        <p:spPr>
          <a:xfrm>
            <a:off x="1759237" y="5079936"/>
            <a:ext cx="8673427" cy="969087"/>
          </a:xfrm>
          <a:ln>
            <a:noFill/>
            <a:prstDash val="dash"/>
            <a:miter lim="800000"/>
          </a:ln>
        </p:spPr>
        <p:txBody>
          <a:bodyPr vert="horz" lIns="91440" tIns="0" rIns="91440" bIns="45720" rtlCol="0" anchor="ctr">
            <a:normAutofit/>
          </a:bodyPr>
          <a:lstStyle/>
          <a:p>
            <a:r>
              <a:rPr lang="ru-RU" sz="2400">
                <a:solidFill>
                  <a:schemeClr val="bg1"/>
                </a:solidFill>
                <a:latin typeface="Times New Roman" panose="02020603050405020304"/>
                <a:cs typeface="Times New Roman" panose="02020603050405020304"/>
              </a:rPr>
              <a:t>И.А.Гончаров "Обломов"</a:t>
            </a:r>
            <a:endParaRPr lang="ru-RU" sz="2400">
              <a:solidFill>
                <a:schemeClr val="bg1"/>
              </a:solidFill>
            </a:endParaRPr>
          </a:p>
        </p:txBody>
      </p:sp>
      <p:sp>
        <p:nvSpPr>
          <p:cNvPr id="59" name="Rectangle 58"/>
          <p:cNvSpPr>
            <a:spLocks noGrp="1" noRot="1" noChangeAspect="1" noMove="1" noResize="1" noEditPoints="1" noAdjustHandles="1" noChangeArrowheads="1" noChangeShapeType="1" noTextEdit="1"/>
          </p:cNvSpPr>
          <p:nvPr/>
        </p:nvSpPr>
        <p:spPr>
          <a:xfrm>
            <a:off x="0" y="0"/>
            <a:ext cx="12192000" cy="45608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p:cNvSpPr>
            <a:spLocks noGrp="1"/>
          </p:cNvSpPr>
          <p:nvPr>
            <p:ph type="ctrTitle"/>
          </p:nvPr>
        </p:nvSpPr>
        <p:spPr>
          <a:xfrm>
            <a:off x="1759236" y="1326996"/>
            <a:ext cx="8679915" cy="2965254"/>
          </a:xfrm>
        </p:spPr>
        <p:txBody>
          <a:bodyPr rtlCol="0" anchor="ctr">
            <a:normAutofit/>
          </a:bodyPr>
          <a:lstStyle/>
          <a:p>
            <a:r>
              <a:rPr lang="ru-RU" sz="7200">
                <a:solidFill>
                  <a:srgbClr val="FF0000"/>
                </a:solidFill>
                <a:cs typeface="Calibri Light" panose="020F0302020204030204"/>
              </a:rPr>
              <a:t>Любовь в жизни Обломова </a:t>
            </a:r>
            <a:endParaRPr lang="ru-RU" sz="7200">
              <a:solidFill>
                <a:srgbClr val="FF0000"/>
              </a:solidFill>
              <a:cs typeface="Calibri Light" panose="020F0302020204030204"/>
            </a:endParaRPr>
          </a:p>
        </p:txBody>
      </p:sp>
      <p:sp>
        <p:nvSpPr>
          <p:cNvPr id="61" name="Isosceles Triangle 60"/>
          <p:cNvSpPr>
            <a:spLocks noGrp="1" noRot="1" noChangeAspect="1" noMove="1" noResize="1" noEditPoints="1" noAdjustHandles="1" noChangeArrowheads="1" noChangeShapeType="1" noTextEdit="1"/>
          </p:cNvSpPr>
          <p:nvPr/>
        </p:nvSpPr>
        <p:spPr>
          <a:xfrm rot="10800000">
            <a:off x="5892384" y="4560849"/>
            <a:ext cx="407233" cy="3510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5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Group 7"/>
          <p:cNvGrpSpPr>
            <a:grpSpLocks noGrp="1" noRot="1" noChangeAspect="1" noMove="1" noResize="1" noUngrp="1"/>
          </p:cNvGrpSpPr>
          <p:nvPr/>
        </p:nvGrpSpPr>
        <p:grpSpPr>
          <a:xfrm>
            <a:off x="-329674" y="-59376"/>
            <a:ext cx="12515851" cy="6923798"/>
            <a:chOff x="-329674" y="-51881"/>
            <a:chExt cx="12515851" cy="6923798"/>
          </a:xfrm>
        </p:grpSpPr>
        <p:sp>
          <p:nvSpPr>
            <p:cNvPr id="9"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0"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1"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12"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3"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4"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5"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6"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7"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18"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19"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20"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21"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2"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3"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4"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5"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6"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27"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grpSp>
      <p:grpSp>
        <p:nvGrpSpPr>
          <p:cNvPr id="29" name="Group 28"/>
          <p:cNvGrpSpPr>
            <a:grpSpLocks noGrp="1" noRot="1" noChangeAspect="1" noMove="1" noResize="1" noUngrp="1"/>
          </p:cNvGrpSpPr>
          <p:nvPr/>
        </p:nvGrpSpPr>
        <p:grpSpPr>
          <a:xfrm>
            <a:off x="1669293" y="1186483"/>
            <a:ext cx="8848345" cy="4477933"/>
            <a:chOff x="1669293" y="1186483"/>
            <a:chExt cx="8848345" cy="4477933"/>
          </a:xfrm>
        </p:grpSpPr>
        <p:sp>
          <p:nvSpPr>
            <p:cNvPr id="30" name="Rectangle 29"/>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Isosceles Triangle 30"/>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useBgFill="1">
        <p:nvSpPr>
          <p:cNvPr id="34" name="Rectangle 33"/>
          <p:cNvSpPr>
            <a:spLocks noGrp="1" noRot="1" noChangeAspect="1" noMove="1" noResize="1" noEditPoints="1" noAdjustHandles="1" noChangeArrowheads="1" noChangeShapeType="1" noTextEdit="1"/>
          </p:cNvSpPr>
          <p:nvPr/>
        </p:nvSpPr>
        <p:spPr>
          <a:xfrm>
            <a:off x="0" y="0"/>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p:cNvGrpSpPr>
            <a:grpSpLocks noGrp="1" noRot="1" noChangeAspect="1" noMove="1" noResize="1" noUngrp="1"/>
          </p:cNvGrpSpPr>
          <p:nvPr/>
        </p:nvGrpSpPr>
        <p:grpSpPr>
          <a:xfrm>
            <a:off x="-329674" y="-59376"/>
            <a:ext cx="12515851" cy="6923798"/>
            <a:chOff x="-329674" y="-51881"/>
            <a:chExt cx="12515851" cy="6923798"/>
          </a:xfrm>
          <a:noFill/>
        </p:grpSpPr>
        <p:sp>
          <p:nvSpPr>
            <p:cNvPr id="37"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17000"/>
                </a:schemeClr>
              </a:solidFill>
              <a:prstDash val="solid"/>
              <a:miter lim="800000"/>
            </a:ln>
          </p:spPr>
        </p:sp>
        <p:sp>
          <p:nvSpPr>
            <p:cNvPr id="38"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ln>
          </p:spPr>
        </p:sp>
        <p:sp>
          <p:nvSpPr>
            <p:cNvPr id="39"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18000"/>
                </a:schemeClr>
              </a:solidFill>
              <a:prstDash val="dash"/>
              <a:miter lim="800000"/>
            </a:ln>
          </p:spPr>
        </p:sp>
        <p:sp>
          <p:nvSpPr>
            <p:cNvPr id="40"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15000"/>
                </a:schemeClr>
              </a:solidFill>
              <a:prstDash val="solid"/>
              <a:miter lim="800000"/>
            </a:ln>
          </p:spPr>
        </p:sp>
        <p:sp>
          <p:nvSpPr>
            <p:cNvPr id="41"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15000"/>
                </a:schemeClr>
              </a:solidFill>
              <a:prstDash val="solid"/>
              <a:miter lim="800000"/>
            </a:ln>
          </p:spPr>
        </p:sp>
        <p:sp>
          <p:nvSpPr>
            <p:cNvPr id="42"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14000"/>
                </a:schemeClr>
              </a:solidFill>
              <a:prstDash val="solid"/>
              <a:miter lim="800000"/>
            </a:ln>
          </p:spPr>
        </p:sp>
        <p:sp>
          <p:nvSpPr>
            <p:cNvPr id="43"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13000"/>
                </a:schemeClr>
              </a:solidFill>
              <a:prstDash val="solid"/>
              <a:miter lim="800000"/>
            </a:ln>
          </p:spPr>
        </p:sp>
        <p:sp>
          <p:nvSpPr>
            <p:cNvPr id="44"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13000"/>
                </a:schemeClr>
              </a:solidFill>
              <a:prstDash val="solid"/>
              <a:miter lim="800000"/>
            </a:ln>
          </p:spPr>
        </p:sp>
        <p:sp>
          <p:nvSpPr>
            <p:cNvPr id="45"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12000"/>
                </a:schemeClr>
              </a:solidFill>
              <a:prstDash val="dash"/>
              <a:miter lim="800000"/>
            </a:ln>
          </p:spPr>
        </p:sp>
        <p:sp>
          <p:nvSpPr>
            <p:cNvPr id="46"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12000"/>
                </a:schemeClr>
              </a:solidFill>
              <a:prstDash val="dash"/>
              <a:miter lim="800000"/>
            </a:ln>
          </p:spPr>
        </p:sp>
        <p:sp>
          <p:nvSpPr>
            <p:cNvPr id="47"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12000"/>
                </a:schemeClr>
              </a:solidFill>
              <a:prstDash val="dashDot"/>
              <a:miter lim="800000"/>
            </a:ln>
          </p:spPr>
        </p:sp>
        <p:sp>
          <p:nvSpPr>
            <p:cNvPr id="48"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12000"/>
                </a:schemeClr>
              </a:solidFill>
              <a:prstDash val="dashDot"/>
              <a:miter lim="800000"/>
            </a:ln>
          </p:spPr>
        </p:sp>
        <p:sp>
          <p:nvSpPr>
            <p:cNvPr id="49"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12000"/>
                </a:schemeClr>
              </a:solidFill>
              <a:prstDash val="solid"/>
              <a:miter lim="800000"/>
            </a:ln>
          </p:spPr>
        </p:sp>
        <p:sp>
          <p:nvSpPr>
            <p:cNvPr id="50"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12000"/>
                </a:schemeClr>
              </a:solidFill>
              <a:prstDash val="solid"/>
              <a:miter lim="800000"/>
            </a:ln>
          </p:spPr>
        </p:sp>
        <p:sp>
          <p:nvSpPr>
            <p:cNvPr id="51"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11000"/>
                </a:schemeClr>
              </a:solidFill>
              <a:prstDash val="solid"/>
              <a:miter lim="800000"/>
            </a:ln>
          </p:spPr>
        </p:sp>
        <p:sp>
          <p:nvSpPr>
            <p:cNvPr id="52"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11000"/>
                </a:schemeClr>
              </a:solidFill>
              <a:prstDash val="solid"/>
              <a:miter lim="800000"/>
            </a:ln>
          </p:spPr>
        </p:sp>
        <p:sp>
          <p:nvSpPr>
            <p:cNvPr id="53"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10000"/>
                </a:schemeClr>
              </a:solidFill>
              <a:prstDash val="solid"/>
              <a:miter lim="800000"/>
            </a:ln>
          </p:spPr>
        </p:sp>
        <p:sp>
          <p:nvSpPr>
            <p:cNvPr id="54"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10000"/>
                </a:schemeClr>
              </a:solidFill>
              <a:prstDash val="dash"/>
              <a:miter lim="800000"/>
            </a:ln>
          </p:spPr>
        </p:sp>
        <p:sp>
          <p:nvSpPr>
            <p:cNvPr id="55"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10000"/>
                </a:schemeClr>
              </a:solidFill>
              <a:prstDash val="solid"/>
              <a:miter lim="800000"/>
            </a:ln>
          </p:spPr>
        </p:sp>
      </p:grpSp>
      <p:grpSp>
        <p:nvGrpSpPr>
          <p:cNvPr id="57" name="Group 56"/>
          <p:cNvGrpSpPr>
            <a:grpSpLocks noGrp="1" noRot="1" noChangeAspect="1" noMove="1" noResize="1" noUngrp="1"/>
          </p:cNvGrpSpPr>
          <p:nvPr/>
        </p:nvGrpSpPr>
        <p:grpSpPr>
          <a:xfrm>
            <a:off x="1669293" y="1186483"/>
            <a:ext cx="8848345" cy="4477933"/>
            <a:chOff x="1669293" y="1186483"/>
            <a:chExt cx="8848345" cy="4477933"/>
          </a:xfrm>
        </p:grpSpPr>
        <p:sp>
          <p:nvSpPr>
            <p:cNvPr id="58" name="Rectangle 57"/>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 name="Isosceles Triangle 58"/>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 name="Rectangle 59"/>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Заголовок 1"/>
          <p:cNvSpPr>
            <a:spLocks noGrp="1"/>
          </p:cNvSpPr>
          <p:nvPr>
            <p:ph type="title"/>
          </p:nvPr>
        </p:nvSpPr>
        <p:spPr>
          <a:xfrm>
            <a:off x="1759236" y="2075504"/>
            <a:ext cx="8679915" cy="1748729"/>
          </a:xfrm>
        </p:spPr>
        <p:txBody>
          <a:bodyPr vert="horz" lIns="228600" tIns="228600" rIns="228600" bIns="0" rtlCol="0" anchor="b">
            <a:normAutofit/>
          </a:bodyPr>
          <a:lstStyle/>
          <a:p>
            <a:pPr>
              <a:lnSpc>
                <a:spcPct val="80000"/>
              </a:lnSpc>
            </a:pPr>
            <a:r>
              <a:rPr lang="en-US" sz="5400"/>
              <a:t>НАЙДИ ОШИБКИ В ТЕКСТЕ </a:t>
            </a:r>
            <a:endParaRPr lang="en-US" sz="5400"/>
          </a:p>
        </p:txBody>
      </p:sp>
      <p:sp>
        <p:nvSpPr>
          <p:cNvPr id="3" name="Текст 2"/>
          <p:cNvSpPr>
            <a:spLocks noGrp="1"/>
          </p:cNvSpPr>
          <p:nvPr>
            <p:ph type="body" idx="1"/>
          </p:nvPr>
        </p:nvSpPr>
        <p:spPr>
          <a:xfrm>
            <a:off x="1759237" y="3906266"/>
            <a:ext cx="8673427" cy="1322587"/>
          </a:xfrm>
        </p:spPr>
        <p:txBody>
          <a:bodyPr vert="horz" lIns="91440" tIns="0" rIns="91440" bIns="45720" rtlCol="0">
            <a:normAutofit/>
          </a:bodyPr>
          <a:lstStyle/>
          <a:p>
            <a:pPr>
              <a:lnSpc>
                <a:spcPct val="100000"/>
              </a:lnSpc>
            </a:pPr>
            <a:r>
              <a:rPr lang="en-US">
                <a:latin typeface="+mn-lt"/>
                <a:cs typeface="+mn-cs"/>
              </a:rPr>
              <a:t>.</a:t>
            </a:r>
            <a:endParaRPr lang="en-US">
              <a:latin typeface="+mn-lt"/>
              <a:cs typeface="+mn-cs"/>
            </a:endParaRPr>
          </a:p>
        </p:txBody>
      </p:sp>
    </p:spTree>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cs typeface="Calibri Light" panose="020F0302020204030204"/>
              </a:rPr>
              <a:t>Найдите 2 ошибки </a:t>
            </a:r>
            <a:endParaRPr lang="ru-RU"/>
          </a:p>
        </p:txBody>
      </p:sp>
      <p:sp>
        <p:nvSpPr>
          <p:cNvPr id="3" name="Объект 2"/>
          <p:cNvSpPr>
            <a:spLocks noGrp="1"/>
          </p:cNvSpPr>
          <p:nvPr>
            <p:ph idx="1"/>
          </p:nvPr>
        </p:nvSpPr>
        <p:spPr/>
        <p:txBody>
          <a:bodyPr/>
          <a:lstStyle/>
          <a:p>
            <a:r>
              <a:rPr lang="ru-RU">
                <a:latin typeface="Times New Roman" panose="02020603050405020304"/>
                <a:cs typeface="Times New Roman" panose="02020603050405020304"/>
              </a:rPr>
              <a:t>Агафья Ивановна была образцовая хозяйка, что это было ее призванием, но и потому еще, что Андрей Матвеевич Мухояров был, в гастрономическом отношении, великий эпикуреец. Он был более нежели небрежен в платье, в белье: платье носил по многим годам и тратил деньги на покупку нового с отвращением и досадой, не развешивал его тщательно, а сваливал в угол, в кучу. Белье, как чернорабочий, менял только в субботу; но что касалось стола, он не щадил издержек.</a:t>
            </a:r>
            <a:endParaRPr lang="ru-RU"/>
          </a:p>
        </p:txBody>
      </p:sp>
      <p:sp>
        <p:nvSpPr>
          <p:cNvPr id="4" name="Текст 3"/>
          <p:cNvSpPr>
            <a:spLocks noGrp="1"/>
          </p:cNvSpPr>
          <p:nvPr>
            <p:ph type="body" sz="half" idx="2"/>
          </p:nvPr>
        </p:nvSpPr>
        <p:spPr/>
        <p:txBody>
          <a:bodyPr vert="horz" lIns="91440" tIns="45720" rIns="91440" bIns="45720" rtlCol="0" anchor="t">
            <a:normAutofit/>
          </a:bodyPr>
          <a:lstStyle/>
          <a:p>
            <a:r>
              <a:rPr lang="ru-RU">
                <a:latin typeface="Times New Roman" panose="02020603050405020304"/>
                <a:cs typeface="Times New Roman" panose="02020603050405020304"/>
              </a:rPr>
              <a:t>Часть 4 глава 1</a:t>
            </a:r>
            <a:endParaRPr lang="ru-RU"/>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cs typeface="Calibri Light" panose="020F0302020204030204"/>
              </a:rPr>
              <a:t>Найдите 2 ошибки </a:t>
            </a:r>
            <a:endParaRPr lang="ru-RU"/>
          </a:p>
        </p:txBody>
      </p:sp>
      <p:sp>
        <p:nvSpPr>
          <p:cNvPr id="3" name="Объект 2"/>
          <p:cNvSpPr>
            <a:spLocks noGrp="1"/>
          </p:cNvSpPr>
          <p:nvPr>
            <p:ph idx="1"/>
          </p:nvPr>
        </p:nvSpPr>
        <p:spPr/>
        <p:txBody>
          <a:bodyPr/>
          <a:lstStyle/>
          <a:p>
            <a:r>
              <a:rPr lang="ru-RU">
                <a:latin typeface="Times New Roman" panose="02020603050405020304"/>
                <a:cs typeface="Times New Roman" panose="02020603050405020304"/>
              </a:rPr>
              <a:t>Агафья </a:t>
            </a:r>
            <a:r>
              <a:rPr lang="ru-RU">
                <a:highlight>
                  <a:srgbClr val="FFFF00"/>
                </a:highlight>
                <a:latin typeface="Times New Roman" panose="02020603050405020304"/>
                <a:cs typeface="Times New Roman" panose="02020603050405020304"/>
              </a:rPr>
              <a:t>Ивановна</a:t>
            </a:r>
            <a:r>
              <a:rPr lang="ru-RU">
                <a:latin typeface="Times New Roman" panose="02020603050405020304"/>
                <a:cs typeface="Times New Roman" panose="02020603050405020304"/>
              </a:rPr>
              <a:t> была образцовая хозяйка, что это было ее призванием, но и потому еще, что </a:t>
            </a:r>
            <a:r>
              <a:rPr lang="ru-RU">
                <a:highlight>
                  <a:srgbClr val="FFFF00"/>
                </a:highlight>
                <a:latin typeface="Times New Roman" panose="02020603050405020304"/>
                <a:cs typeface="Times New Roman" panose="02020603050405020304"/>
              </a:rPr>
              <a:t>Андрей</a:t>
            </a:r>
            <a:r>
              <a:rPr lang="ru-RU">
                <a:latin typeface="Times New Roman" panose="02020603050405020304"/>
                <a:cs typeface="Times New Roman" panose="02020603050405020304"/>
              </a:rPr>
              <a:t> Матвеевич Мухояров был, в гастрономическом отношении, великий эпикуреец. Он был более нежели небрежен в платье, в белье: платье носил по многим годам и тратил деньги на покупку нового с отвращением и досадой, не развешивал его тщательно, а сваливал в угол, в кучу. Белье, как чернорабочий, менял только в субботу; но что касалось стола, он не щадил издержек.</a:t>
            </a:r>
            <a:endParaRPr lang="ru-RU"/>
          </a:p>
        </p:txBody>
      </p:sp>
      <p:sp>
        <p:nvSpPr>
          <p:cNvPr id="4" name="Текст 3"/>
          <p:cNvSpPr>
            <a:spLocks noGrp="1"/>
          </p:cNvSpPr>
          <p:nvPr>
            <p:ph type="body" sz="half" idx="2"/>
          </p:nvPr>
        </p:nvSpPr>
        <p:spPr/>
        <p:txBody>
          <a:bodyPr vert="horz" lIns="91440" tIns="45720" rIns="91440" bIns="45720" rtlCol="0" anchor="t">
            <a:normAutofit/>
          </a:bodyPr>
          <a:lstStyle/>
          <a:p>
            <a:r>
              <a:rPr lang="ru-RU">
                <a:latin typeface="Times New Roman" panose="02020603050405020304"/>
                <a:cs typeface="Times New Roman" panose="02020603050405020304"/>
              </a:rPr>
              <a:t>Часть 4 глава 1</a:t>
            </a:r>
            <a:endParaRPr lang="ru-RU"/>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cs typeface="Calibri Light" panose="020F0302020204030204"/>
              </a:rPr>
              <a:t>Найдите 3 ошибки </a:t>
            </a:r>
            <a:endParaRPr lang="ru-RU"/>
          </a:p>
        </p:txBody>
      </p:sp>
      <p:sp>
        <p:nvSpPr>
          <p:cNvPr id="3" name="Объект 2"/>
          <p:cNvSpPr>
            <a:spLocks noGrp="1"/>
          </p:cNvSpPr>
          <p:nvPr>
            <p:ph idx="1"/>
          </p:nvPr>
        </p:nvSpPr>
        <p:spPr/>
        <p:txBody>
          <a:bodyPr/>
          <a:lstStyle/>
          <a:p>
            <a:br>
              <a:rPr lang="en-US"/>
            </a:br>
            <a:r>
              <a:rPr lang="ru-RU">
                <a:latin typeface="Times New Roman" panose="02020603050405020304"/>
                <a:cs typeface="Times New Roman" panose="02020603050405020304"/>
              </a:rPr>
              <a:t>А теперь, когда Илья Андреевич сделался членом ее семейства, она и толчет и сеет иначе. Свои кружева почти забыла. Начнет шить, усядется покойно, вдруг Обломов кричит Ивану, чтоб кофе подавал, — она в три прыжка является в кухню и смотрит во все глаза так, как будто прицеливается во что-нибудь, схватит ложечку, перельет на свету ложечки три, чтоб узнать, уварился ли, отстоялся ли чай, не подали бы с гущей, посмотрит, есть ли пенки в сливках.</a:t>
            </a:r>
            <a:endParaRPr lang="ru-RU">
              <a:latin typeface="Times New Roman" panose="02020603050405020304"/>
              <a:cs typeface="Times New Roman" panose="02020603050405020304"/>
            </a:endParaRPr>
          </a:p>
        </p:txBody>
      </p:sp>
      <p:sp>
        <p:nvSpPr>
          <p:cNvPr id="4" name="Текст 3"/>
          <p:cNvSpPr>
            <a:spLocks noGrp="1"/>
          </p:cNvSpPr>
          <p:nvPr>
            <p:ph type="body" sz="half" idx="2"/>
          </p:nvPr>
        </p:nvSpPr>
        <p:spPr/>
        <p:txBody>
          <a:bodyPr/>
          <a:lstStyle/>
          <a:p>
            <a:endParaRPr lang="ru-RU"/>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cs typeface="Calibri Light" panose="020F0302020204030204"/>
              </a:rPr>
              <a:t>Найдите 3 ошибки </a:t>
            </a:r>
            <a:endParaRPr lang="ru-RU"/>
          </a:p>
        </p:txBody>
      </p:sp>
      <p:sp>
        <p:nvSpPr>
          <p:cNvPr id="3" name="Объект 2"/>
          <p:cNvSpPr>
            <a:spLocks noGrp="1"/>
          </p:cNvSpPr>
          <p:nvPr>
            <p:ph idx="1"/>
          </p:nvPr>
        </p:nvSpPr>
        <p:spPr/>
        <p:txBody>
          <a:bodyPr/>
          <a:lstStyle/>
          <a:p>
            <a:br>
              <a:rPr lang="en-US"/>
            </a:br>
            <a:r>
              <a:rPr lang="ru-RU">
                <a:latin typeface="Times New Roman" panose="02020603050405020304"/>
                <a:cs typeface="Times New Roman" panose="02020603050405020304"/>
              </a:rPr>
              <a:t>А теперь, когда Илья </a:t>
            </a:r>
            <a:r>
              <a:rPr lang="ru-RU">
                <a:highlight>
                  <a:srgbClr val="FFFF00"/>
                </a:highlight>
                <a:latin typeface="Times New Roman" panose="02020603050405020304"/>
                <a:cs typeface="Times New Roman" panose="02020603050405020304"/>
              </a:rPr>
              <a:t>Андреевич</a:t>
            </a:r>
            <a:r>
              <a:rPr lang="ru-RU">
                <a:latin typeface="Times New Roman" panose="02020603050405020304"/>
                <a:cs typeface="Times New Roman" panose="02020603050405020304"/>
              </a:rPr>
              <a:t> сделался членом ее семейства, она и толчет и сеет иначе. Свои кружева почти забыла. Начнет шить, усядется покойно, вдруг Обломов кричит </a:t>
            </a:r>
            <a:r>
              <a:rPr lang="ru-RU">
                <a:highlight>
                  <a:srgbClr val="FFFF00"/>
                </a:highlight>
                <a:latin typeface="Times New Roman" panose="02020603050405020304"/>
                <a:cs typeface="Times New Roman" panose="02020603050405020304"/>
              </a:rPr>
              <a:t>Ивану</a:t>
            </a:r>
            <a:r>
              <a:rPr lang="ru-RU">
                <a:latin typeface="Times New Roman" panose="02020603050405020304"/>
                <a:cs typeface="Times New Roman" panose="02020603050405020304"/>
              </a:rPr>
              <a:t>, чтоб кофе подавал, — она в три прыжка является в кухню и смотрит во все глаза так, как будто прицеливается во что-нибудь, схватит ложечку, перельет на свету ложечки три, чтоб узнать, уварился ли, отстоялся ли </a:t>
            </a:r>
            <a:r>
              <a:rPr lang="ru-RU">
                <a:highlight>
                  <a:srgbClr val="FFFF00"/>
                </a:highlight>
                <a:latin typeface="Times New Roman" panose="02020603050405020304"/>
                <a:cs typeface="Times New Roman" panose="02020603050405020304"/>
              </a:rPr>
              <a:t>чай,</a:t>
            </a:r>
            <a:r>
              <a:rPr lang="ru-RU">
                <a:latin typeface="Times New Roman" panose="02020603050405020304"/>
                <a:cs typeface="Times New Roman" panose="02020603050405020304"/>
              </a:rPr>
              <a:t> не подали бы с гущей, посмотрит, есть ли пенки в сливках.</a:t>
            </a:r>
            <a:endParaRPr lang="ru-RU">
              <a:latin typeface="Times New Roman" panose="02020603050405020304"/>
              <a:cs typeface="Times New Roman" panose="02020603050405020304"/>
            </a:endParaRPr>
          </a:p>
        </p:txBody>
      </p:sp>
      <p:sp>
        <p:nvSpPr>
          <p:cNvPr id="4" name="Текст 3"/>
          <p:cNvSpPr>
            <a:spLocks noGrp="1"/>
          </p:cNvSpPr>
          <p:nvPr>
            <p:ph type="body" sz="half" idx="2"/>
          </p:nvPr>
        </p:nvSpPr>
        <p:spPr/>
        <p:txBody>
          <a:bodyPr vert="horz" lIns="91440" tIns="45720" rIns="91440" bIns="45720" rtlCol="0" anchor="t">
            <a:normAutofit/>
          </a:bodyPr>
          <a:lstStyle/>
          <a:p>
            <a:r>
              <a:rPr lang="ru-RU">
                <a:latin typeface="Times New Roman" panose="02020603050405020304"/>
                <a:cs typeface="Times New Roman" panose="02020603050405020304"/>
              </a:rPr>
              <a:t>Часть 4 глава 1</a:t>
            </a:r>
            <a:endParaRPr lang="ru-RU"/>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cs typeface="Calibri Light" panose="020F0302020204030204"/>
              </a:rPr>
              <a:t>Найдите 3 ошибки</a:t>
            </a:r>
            <a:endParaRPr lang="ru-RU"/>
          </a:p>
        </p:txBody>
      </p:sp>
      <p:sp>
        <p:nvSpPr>
          <p:cNvPr id="3" name="Объект 2"/>
          <p:cNvSpPr>
            <a:spLocks noGrp="1"/>
          </p:cNvSpPr>
          <p:nvPr>
            <p:ph idx="1"/>
          </p:nvPr>
        </p:nvSpPr>
        <p:spPr/>
        <p:txBody>
          <a:bodyPr/>
          <a:lstStyle/>
          <a:p>
            <a:r>
              <a:rPr lang="ru-RU">
                <a:latin typeface="Times New Roman" panose="02020603050405020304"/>
                <a:cs typeface="Times New Roman" panose="02020603050405020304"/>
              </a:rPr>
              <a:t>внешности Ольги Июньской известно следующее: "...Она – божество, с этим милым лепетом, с этим изящным, бледненьким личиком, толстой грубой шеей..." </a:t>
            </a:r>
            <a:endParaRPr lang="ru-RU">
              <a:latin typeface="Times New Roman" panose="02020603050405020304"/>
              <a:cs typeface="Times New Roman" panose="02020603050405020304"/>
            </a:endParaRPr>
          </a:p>
          <a:p>
            <a:r>
              <a:rPr lang="ru-RU">
                <a:latin typeface="Times New Roman" panose="02020603050405020304"/>
                <a:cs typeface="Times New Roman" panose="02020603050405020304"/>
              </a:rPr>
              <a:t> "...Ходила Олеся с наклоненной немного вперед головой, так стройно, благородно покоившейся на тонкой, гордой шее..."</a:t>
            </a:r>
            <a:endParaRPr lang="ru-RU">
              <a:latin typeface="Times New Roman" panose="02020603050405020304"/>
              <a:cs typeface="Times New Roman" panose="02020603050405020304"/>
            </a:endParaRPr>
          </a:p>
        </p:txBody>
      </p:sp>
      <p:sp>
        <p:nvSpPr>
          <p:cNvPr id="4" name="Текст 3"/>
          <p:cNvSpPr>
            <a:spLocks noGrp="1"/>
          </p:cNvSpPr>
          <p:nvPr>
            <p:ph type="body" sz="half" idx="2"/>
          </p:nvPr>
        </p:nvSpPr>
        <p:spPr/>
        <p:txBody>
          <a:bodyPr/>
          <a:lstStyle/>
          <a:p>
            <a:endParaRPr lang="ru-RU"/>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cs typeface="Calibri Light" panose="020F0302020204030204"/>
              </a:rPr>
              <a:t>Найдите 3 ошибки</a:t>
            </a:r>
            <a:endParaRPr lang="ru-RU"/>
          </a:p>
        </p:txBody>
      </p:sp>
      <p:sp>
        <p:nvSpPr>
          <p:cNvPr id="3" name="Объект 2"/>
          <p:cNvSpPr>
            <a:spLocks noGrp="1"/>
          </p:cNvSpPr>
          <p:nvPr>
            <p:ph idx="1"/>
          </p:nvPr>
        </p:nvSpPr>
        <p:spPr/>
        <p:txBody>
          <a:bodyPr/>
          <a:lstStyle/>
          <a:p>
            <a:r>
              <a:rPr lang="ru-RU">
                <a:latin typeface="Times New Roman" panose="02020603050405020304"/>
                <a:cs typeface="Times New Roman" panose="02020603050405020304"/>
              </a:rPr>
              <a:t>внешности Ольги</a:t>
            </a:r>
            <a:r>
              <a:rPr lang="ru-RU">
                <a:highlight>
                  <a:srgbClr val="FFFF00"/>
                </a:highlight>
                <a:latin typeface="Times New Roman" panose="02020603050405020304"/>
                <a:cs typeface="Times New Roman" panose="02020603050405020304"/>
              </a:rPr>
              <a:t> Июньской</a:t>
            </a:r>
            <a:r>
              <a:rPr lang="ru-RU">
                <a:latin typeface="Times New Roman" panose="02020603050405020304"/>
                <a:cs typeface="Times New Roman" panose="02020603050405020304"/>
              </a:rPr>
              <a:t> известно следующее: "...Она – божество, с этим милым лепетом, с этим изящным, бледненьким личиком,</a:t>
            </a:r>
            <a:r>
              <a:rPr lang="ru-RU">
                <a:highlight>
                  <a:srgbClr val="FFFF00"/>
                </a:highlight>
                <a:latin typeface="Times New Roman" panose="02020603050405020304"/>
                <a:cs typeface="Times New Roman" panose="02020603050405020304"/>
              </a:rPr>
              <a:t> толстой грубой</a:t>
            </a:r>
            <a:r>
              <a:rPr lang="ru-RU">
                <a:latin typeface="Times New Roman" panose="02020603050405020304"/>
                <a:cs typeface="Times New Roman" panose="02020603050405020304"/>
              </a:rPr>
              <a:t> шеей..." </a:t>
            </a:r>
            <a:endParaRPr lang="ru-RU">
              <a:latin typeface="Times New Roman" panose="02020603050405020304"/>
              <a:cs typeface="Times New Roman" panose="02020603050405020304"/>
            </a:endParaRPr>
          </a:p>
          <a:p>
            <a:r>
              <a:rPr lang="ru-RU">
                <a:latin typeface="Times New Roman" panose="02020603050405020304"/>
                <a:cs typeface="Times New Roman" panose="02020603050405020304"/>
              </a:rPr>
              <a:t> "...Ходила</a:t>
            </a:r>
            <a:r>
              <a:rPr lang="ru-RU">
                <a:highlight>
                  <a:srgbClr val="FFFF00"/>
                </a:highlight>
                <a:latin typeface="Times New Roman" panose="02020603050405020304"/>
                <a:cs typeface="Times New Roman" panose="02020603050405020304"/>
              </a:rPr>
              <a:t> Олеся</a:t>
            </a:r>
            <a:r>
              <a:rPr lang="ru-RU">
                <a:latin typeface="Times New Roman" panose="02020603050405020304"/>
                <a:cs typeface="Times New Roman" panose="02020603050405020304"/>
              </a:rPr>
              <a:t> с наклоненной немного вперед головой, так стройно, благородно покоившейся на тонкой, гордой шее..."</a:t>
            </a:r>
            <a:endParaRPr lang="ru-RU">
              <a:latin typeface="Times New Roman" panose="02020603050405020304"/>
              <a:cs typeface="Times New Roman" panose="02020603050405020304"/>
            </a:endParaRPr>
          </a:p>
        </p:txBody>
      </p:sp>
      <p:sp>
        <p:nvSpPr>
          <p:cNvPr id="4" name="Текст 3"/>
          <p:cNvSpPr>
            <a:spLocks noGrp="1"/>
          </p:cNvSpPr>
          <p:nvPr>
            <p:ph type="body" sz="half" idx="2"/>
          </p:nvPr>
        </p:nvSpPr>
        <p:spPr/>
        <p:txBody>
          <a:bodyPr/>
          <a:lstStyle/>
          <a:p>
            <a:endParaRPr lang="ru-RU"/>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Замещающий текст 3"/>
          <p:cNvSpPr/>
          <p:nvPr>
            <p:ph type="body" idx="1"/>
          </p:nvPr>
        </p:nvSpPr>
        <p:spPr/>
        <p:txBody>
          <a:bodyPr/>
          <a:p>
            <a:r>
              <a:rPr lang="ru-RU" altLang="en-US"/>
              <a:t>спасибо за внимание </a:t>
            </a:r>
            <a:endParaRPr lang="ru-RU" altLang="en-US"/>
          </a:p>
        </p:txBody>
      </p:sp>
    </p:spTree>
  </p:cSld>
  <p:clrMapOvr>
    <a:masterClrMapping/>
  </p:clrMapOvr>
  <mc:AlternateContent xmlns:mc="http://schemas.openxmlformats.org/markup-compatibility/2006">
    <mc:Choice xmlns:p14="http://schemas.microsoft.com/office/powerpoint/2010/main" Requires="p14">
      <p:transition p14:dur="250">
        <p:sndAc>
          <p:endSnd/>
        </p:sndAc>
      </p:transition>
    </mc:Choice>
    <mc:Fallback>
      <p:transition>
        <p:sndAc>
          <p:endSnd/>
        </p:sndAc>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4" name="Group 9"/>
          <p:cNvGrpSpPr>
            <a:grpSpLocks noGrp="1" noRot="1" noChangeAspect="1" noMove="1" noResize="1" noUngrp="1"/>
          </p:cNvGrpSpPr>
          <p:nvPr/>
        </p:nvGrpSpPr>
        <p:grpSpPr>
          <a:xfrm>
            <a:off x="-329674" y="-59376"/>
            <a:ext cx="12515851" cy="6923798"/>
            <a:chOff x="-329674" y="-51881"/>
            <a:chExt cx="12515851" cy="6923798"/>
          </a:xfrm>
        </p:grpSpPr>
        <p:sp>
          <p:nvSpPr>
            <p:cNvPr id="1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1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2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2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2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2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2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grpSp>
      <p:grpSp>
        <p:nvGrpSpPr>
          <p:cNvPr id="65" name="Group 30"/>
          <p:cNvGrpSpPr>
            <a:grpSpLocks noGrp="1" noRot="1" noChangeAspect="1" noMove="1" noResize="1" noUngrp="1"/>
          </p:cNvGrpSpPr>
          <p:nvPr/>
        </p:nvGrpSpPr>
        <p:grpSpPr>
          <a:xfrm>
            <a:off x="1669293" y="1186483"/>
            <a:ext cx="8848345" cy="4477933"/>
            <a:chOff x="1669293" y="1186483"/>
            <a:chExt cx="8848345" cy="4477933"/>
          </a:xfrm>
        </p:grpSpPr>
        <p:sp>
          <p:nvSpPr>
            <p:cNvPr id="32" name="Rectangle 31"/>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Isosceles Triangle 32"/>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4" name="Rectangle 33"/>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useBgFill="1">
        <p:nvSpPr>
          <p:cNvPr id="66" name="Rectangle 35"/>
          <p:cNvSpPr>
            <a:spLocks noGrp="1" noRot="1" noChangeAspect="1" noMove="1" noResize="1" noEditPoints="1" noAdjustHandles="1" noChangeArrowheads="1" noChangeShapeType="1" noTextEdit="1"/>
          </p:cNvSpPr>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7" name="Group 37"/>
          <p:cNvGrpSpPr>
            <a:grpSpLocks noGrp="1" noRot="1" noChangeAspect="1" noMove="1" noResize="1" noUngrp="1"/>
          </p:cNvGrpSpPr>
          <p:nvPr/>
        </p:nvGrpSpPr>
        <p:grpSpPr>
          <a:xfrm>
            <a:off x="-329674" y="-59376"/>
            <a:ext cx="12515851" cy="6923798"/>
            <a:chOff x="-329674" y="-51881"/>
            <a:chExt cx="12515851" cy="6923798"/>
          </a:xfrm>
        </p:grpSpPr>
        <p:sp>
          <p:nvSpPr>
            <p:cNvPr id="39" name="Freeform 5"/>
            <p:cNvSpPr/>
            <p:nvPr/>
          </p:nvSpPr>
          <p:spPr bwMode="auto">
            <a:xfrm>
              <a:off x="-329674" y="1298404"/>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0" name="Freeform 6"/>
            <p:cNvSpPr/>
            <p:nvPr/>
          </p:nvSpPr>
          <p:spPr bwMode="auto">
            <a:xfrm>
              <a:off x="670451" y="2018236"/>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1" name="Freeform 7"/>
            <p:cNvSpPr/>
            <p:nvPr/>
          </p:nvSpPr>
          <p:spPr bwMode="auto">
            <a:xfrm>
              <a:off x="251351" y="1788400"/>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2" name="Freeform 8"/>
            <p:cNvSpPr/>
            <p:nvPr/>
          </p:nvSpPr>
          <p:spPr bwMode="auto">
            <a:xfrm>
              <a:off x="-1061" y="549842"/>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3" name="Freeform 9"/>
            <p:cNvSpPr/>
            <p:nvPr/>
          </p:nvSpPr>
          <p:spPr bwMode="auto">
            <a:xfrm>
              <a:off x="3701" y="6186246"/>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4" name="Freeform 10"/>
            <p:cNvSpPr/>
            <p:nvPr/>
          </p:nvSpPr>
          <p:spPr bwMode="auto">
            <a:xfrm>
              <a:off x="-1061" y="-51881"/>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5" name="Freeform 11"/>
            <p:cNvSpPr/>
            <p:nvPr/>
          </p:nvSpPr>
          <p:spPr bwMode="auto">
            <a:xfrm>
              <a:off x="5426601" y="5579"/>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6" name="Freeform 12"/>
            <p:cNvSpPr/>
            <p:nvPr/>
          </p:nvSpPr>
          <p:spPr bwMode="auto">
            <a:xfrm>
              <a:off x="-1061" y="5579"/>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7" name="Freeform 13"/>
            <p:cNvSpPr/>
            <p:nvPr/>
          </p:nvSpPr>
          <p:spPr bwMode="auto">
            <a:xfrm>
              <a:off x="5821889" y="5579"/>
              <a:ext cx="5588000" cy="6866337"/>
            </a:xfrm>
            <a:custGeom>
              <a:avLst/>
              <a:gdLst>
                <a:gd name="T0" fmla="*/ 1067 w 1174"/>
                <a:gd name="T1" fmla="*/ 1440 h 1440"/>
                <a:gd name="T2" fmla="*/ 698 w 1174"/>
                <a:gd name="T3" fmla="*/ 577 h 1440"/>
                <a:gd name="T4" fmla="*/ 0 w 1174"/>
                <a:gd name="T5" fmla="*/ 0 h 1440"/>
              </a:gdLst>
              <a:ahLst/>
              <a:cxnLst>
                <a:cxn ang="0">
                  <a:pos x="T0" y="T1"/>
                </a:cxn>
                <a:cxn ang="0">
                  <a:pos x="T2" y="T3"/>
                </a:cxn>
                <a:cxn ang="0">
                  <a:pos x="T4" y="T5"/>
                </a:cxn>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8" name="Freeform 14"/>
            <p:cNvSpPr/>
            <p:nvPr/>
          </p:nvSpPr>
          <p:spPr bwMode="auto">
            <a:xfrm>
              <a:off x="3701" y="790"/>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9" name="Freeform 15"/>
            <p:cNvSpPr/>
            <p:nvPr/>
          </p:nvSpPr>
          <p:spPr bwMode="auto">
            <a:xfrm>
              <a:off x="6012389" y="5579"/>
              <a:ext cx="5497513" cy="6866337"/>
            </a:xfrm>
            <a:custGeom>
              <a:avLst/>
              <a:gdLst>
                <a:gd name="T0" fmla="*/ 1056 w 1155"/>
                <a:gd name="T1" fmla="*/ 1440 h 1440"/>
                <a:gd name="T2" fmla="*/ 686 w 1155"/>
                <a:gd name="T3" fmla="*/ 580 h 1440"/>
                <a:gd name="T4" fmla="*/ 0 w 1155"/>
                <a:gd name="T5" fmla="*/ 0 h 1440"/>
              </a:gdLst>
              <a:ahLst/>
              <a:cxnLst>
                <a:cxn ang="0">
                  <a:pos x="T0" y="T1"/>
                </a:cxn>
                <a:cxn ang="0">
                  <a:pos x="T2" y="T3"/>
                </a:cxn>
                <a:cxn ang="0">
                  <a:pos x="T4" y="T5"/>
                </a:cxn>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0" name="Freeform 16"/>
            <p:cNvSpPr/>
            <p:nvPr/>
          </p:nvSpPr>
          <p:spPr bwMode="auto">
            <a:xfrm>
              <a:off x="-1061" y="5579"/>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1" name="Freeform 17"/>
            <p:cNvSpPr/>
            <p:nvPr/>
          </p:nvSpPr>
          <p:spPr bwMode="auto">
            <a:xfrm>
              <a:off x="6210826" y="790"/>
              <a:ext cx="5522913" cy="6871126"/>
            </a:xfrm>
            <a:custGeom>
              <a:avLst/>
              <a:gdLst>
                <a:gd name="T0" fmla="*/ 1053 w 1160"/>
                <a:gd name="T1" fmla="*/ 1441 h 1441"/>
                <a:gd name="T2" fmla="*/ 705 w 1160"/>
                <a:gd name="T3" fmla="*/ 599 h 1441"/>
                <a:gd name="T4" fmla="*/ 0 w 1160"/>
                <a:gd name="T5" fmla="*/ 0 h 1441"/>
              </a:gdLst>
              <a:ahLst/>
              <a:cxnLst>
                <a:cxn ang="0">
                  <a:pos x="T0" y="T1"/>
                </a:cxn>
                <a:cxn ang="0">
                  <a:pos x="T2" y="T3"/>
                </a:cxn>
                <a:cxn ang="0">
                  <a:pos x="T4" y="T5"/>
                </a:cxn>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2" name="Freeform 18"/>
            <p:cNvSpPr/>
            <p:nvPr/>
          </p:nvSpPr>
          <p:spPr bwMode="auto">
            <a:xfrm>
              <a:off x="6463239" y="5579"/>
              <a:ext cx="5413375" cy="6866337"/>
            </a:xfrm>
            <a:custGeom>
              <a:avLst/>
              <a:gdLst>
                <a:gd name="T0" fmla="*/ 1040 w 1137"/>
                <a:gd name="T1" fmla="*/ 1440 h 1440"/>
                <a:gd name="T2" fmla="*/ 698 w 1137"/>
                <a:gd name="T3" fmla="*/ 611 h 1440"/>
                <a:gd name="T4" fmla="*/ 0 w 1137"/>
                <a:gd name="T5" fmla="*/ 0 h 1440"/>
              </a:gdLst>
              <a:ahLst/>
              <a:cxnLst>
                <a:cxn ang="0">
                  <a:pos x="T0" y="T1"/>
                </a:cxn>
                <a:cxn ang="0">
                  <a:pos x="T2" y="T3"/>
                </a:cxn>
                <a:cxn ang="0">
                  <a:pos x="T4" y="T5"/>
                </a:cxn>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3" name="Freeform 19"/>
            <p:cNvSpPr/>
            <p:nvPr/>
          </p:nvSpPr>
          <p:spPr bwMode="auto">
            <a:xfrm>
              <a:off x="6877576" y="5579"/>
              <a:ext cx="5037138" cy="6861550"/>
            </a:xfrm>
            <a:custGeom>
              <a:avLst/>
              <a:gdLst>
                <a:gd name="T0" fmla="*/ 1011 w 1058"/>
                <a:gd name="T1" fmla="*/ 1439 h 1439"/>
                <a:gd name="T2" fmla="*/ 648 w 1058"/>
                <a:gd name="T3" fmla="*/ 617 h 1439"/>
                <a:gd name="T4" fmla="*/ 0 w 1058"/>
                <a:gd name="T5" fmla="*/ 0 h 1439"/>
              </a:gdLst>
              <a:ahLst/>
              <a:cxnLst>
                <a:cxn ang="0">
                  <a:pos x="T0" y="T1"/>
                </a:cxn>
                <a:cxn ang="0">
                  <a:pos x="T2" y="T3"/>
                </a:cxn>
                <a:cxn ang="0">
                  <a:pos x="T4" y="T5"/>
                </a:cxn>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4" name="Freeform 20"/>
            <p:cNvSpPr/>
            <p:nvPr/>
          </p:nvSpPr>
          <p:spPr bwMode="auto">
            <a:xfrm>
              <a:off x="8768289" y="5579"/>
              <a:ext cx="3417888" cy="2742066"/>
            </a:xfrm>
            <a:custGeom>
              <a:avLst/>
              <a:gdLst>
                <a:gd name="T0" fmla="*/ 718 w 718"/>
                <a:gd name="T1" fmla="*/ 575 h 575"/>
                <a:gd name="T2" fmla="*/ 0 w 718"/>
                <a:gd name="T3" fmla="*/ 0 h 575"/>
              </a:gdLst>
              <a:ahLst/>
              <a:cxnLst>
                <a:cxn ang="0">
                  <a:pos x="T0" y="T1"/>
                </a:cxn>
                <a:cxn ang="0">
                  <a:pos x="T2" y="T3"/>
                </a:cxn>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5" name="Freeform 21"/>
            <p:cNvSpPr/>
            <p:nvPr/>
          </p:nvSpPr>
          <p:spPr bwMode="auto">
            <a:xfrm>
              <a:off x="9235014" y="10367"/>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6" name="Freeform 22"/>
            <p:cNvSpPr/>
            <p:nvPr/>
          </p:nvSpPr>
          <p:spPr bwMode="auto">
            <a:xfrm>
              <a:off x="10020826" y="5579"/>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7" name="Freeform 23"/>
            <p:cNvSpPr/>
            <p:nvPr/>
          </p:nvSpPr>
          <p:spPr bwMode="auto">
            <a:xfrm>
              <a:off x="11290826" y="5579"/>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grpSp>
      <p:sp>
        <p:nvSpPr>
          <p:cNvPr id="2" name="Заголовок 1"/>
          <p:cNvSpPr>
            <a:spLocks noGrp="1"/>
          </p:cNvSpPr>
          <p:nvPr>
            <p:ph type="title"/>
          </p:nvPr>
        </p:nvSpPr>
        <p:spPr>
          <a:xfrm>
            <a:off x="5543394" y="2075504"/>
            <a:ext cx="5769989" cy="1748729"/>
          </a:xfrm>
        </p:spPr>
        <p:txBody>
          <a:bodyPr vert="horz" lIns="228600" tIns="228600" rIns="228600" bIns="0" rtlCol="0" anchor="b">
            <a:normAutofit/>
          </a:bodyPr>
          <a:lstStyle/>
          <a:p>
            <a:pPr>
              <a:lnSpc>
                <a:spcPct val="80000"/>
              </a:lnSpc>
            </a:pPr>
            <a:r>
              <a:rPr lang="en-US" sz="5400"/>
              <a:t>Плешкова Анастасия</a:t>
            </a:r>
            <a:endParaRPr lang="en-US" sz="5400"/>
          </a:p>
        </p:txBody>
      </p:sp>
      <p:sp>
        <p:nvSpPr>
          <p:cNvPr id="4" name="Текст 3"/>
          <p:cNvSpPr>
            <a:spLocks noGrp="1"/>
          </p:cNvSpPr>
          <p:nvPr>
            <p:ph type="body" sz="half" idx="2"/>
          </p:nvPr>
        </p:nvSpPr>
        <p:spPr>
          <a:xfrm>
            <a:off x="5543396" y="3906266"/>
            <a:ext cx="5769988" cy="1322587"/>
          </a:xfrm>
        </p:spPr>
        <p:txBody>
          <a:bodyPr vert="horz" lIns="91440" tIns="0" rIns="91440" bIns="45720" rtlCol="0">
            <a:normAutofit/>
          </a:bodyPr>
          <a:lstStyle/>
          <a:p>
            <a:pPr>
              <a:lnSpc>
                <a:spcPct val="100000"/>
              </a:lnSpc>
            </a:pPr>
            <a:r>
              <a:rPr lang="en-US" sz="1800">
                <a:latin typeface="+mn-lt"/>
                <a:cs typeface="+mn-cs"/>
              </a:rPr>
              <a:t>Командир группы, оформление презентации</a:t>
            </a:r>
            <a:endParaRPr lang="en-US" sz="1800">
              <a:latin typeface="+mn-lt"/>
              <a:cs typeface="+mn-cs"/>
            </a:endParaRPr>
          </a:p>
        </p:txBody>
      </p:sp>
      <p:sp>
        <p:nvSpPr>
          <p:cNvPr id="3" name="Замещающее содержимое 2"/>
          <p:cNvSpPr/>
          <p:nvPr>
            <p:ph idx="1"/>
          </p:nvPr>
        </p:nvSpPr>
        <p:spPr/>
        <p:txBody>
          <a:bodyPr/>
          <a:p>
            <a:endParaRPr lang="ru-RU"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p:cNvGrpSpPr>
            <a:grpSpLocks noGrp="1" noRot="1" noChangeAspect="1" noMove="1" noResize="1" noUngrp="1"/>
          </p:cNvGrpSpPr>
          <p:nvPr/>
        </p:nvGrpSpPr>
        <p:grpSpPr>
          <a:xfrm>
            <a:off x="-417513" y="0"/>
            <a:ext cx="12584114" cy="6853238"/>
            <a:chOff x="-417513" y="0"/>
            <a:chExt cx="12584114" cy="6853238"/>
          </a:xfrm>
        </p:grpSpPr>
        <p:sp>
          <p:nvSpPr>
            <p:cNvPr id="1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1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1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1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2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ln>
            <a:extLst>
              <a:ext uri="{909E8E84-426E-40DD-AFC4-6F175D3DCCD1}">
                <a14:hiddenFill xmlns:a14="http://schemas.microsoft.com/office/drawing/2010/main">
                  <a:solidFill>
                    <a:srgbClr val="FFFFFF"/>
                  </a:solidFill>
                </a14:hiddenFill>
              </a:ext>
            </a:extLst>
          </p:spPr>
        </p:sp>
        <p:sp>
          <p:nvSpPr>
            <p:cNvPr id="2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3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3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grpSp>
      <p:grpSp>
        <p:nvGrpSpPr>
          <p:cNvPr id="33" name="Group 32"/>
          <p:cNvGrpSpPr>
            <a:grpSpLocks noGrp="1" noRot="1" noChangeAspect="1" noMove="1" noResize="1" noUngrp="1"/>
          </p:cNvGrpSpPr>
          <p:nvPr/>
        </p:nvGrpSpPr>
        <p:grpSpPr>
          <a:xfrm>
            <a:off x="800144" y="1699589"/>
            <a:ext cx="3674476" cy="3470421"/>
            <a:chOff x="697883" y="1816768"/>
            <a:chExt cx="3674476" cy="3470421"/>
          </a:xfrm>
        </p:grpSpPr>
        <p:sp>
          <p:nvSpPr>
            <p:cNvPr id="34" name="Rectangle 33"/>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5"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6" name="Rectangle 35"/>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useBgFill="1">
        <p:nvSpPr>
          <p:cNvPr id="38" name="Rectangle 37"/>
          <p:cNvSpPr>
            <a:spLocks noGrp="1" noRot="1" noChangeAspect="1" noMove="1" noResize="1" noEditPoints="1" noAdjustHandles="1" noChangeArrowheads="1" noChangeShapeType="1" noTextEdit="1"/>
          </p:cNvSpPr>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p:cNvGrpSpPr>
            <a:grpSpLocks noGrp="1" noRot="1" noChangeAspect="1" noMove="1" noResize="1" noUngrp="1"/>
          </p:cNvGrpSpPr>
          <p:nvPr/>
        </p:nvGrpSpPr>
        <p:grpSpPr>
          <a:xfrm>
            <a:off x="-417513" y="0"/>
            <a:ext cx="12584114" cy="6853238"/>
            <a:chOff x="-417513" y="0"/>
            <a:chExt cx="12584114" cy="6853238"/>
          </a:xfrm>
        </p:grpSpPr>
        <p:sp>
          <p:nvSpPr>
            <p:cNvPr id="41" name="Freeform 5"/>
            <p:cNvSpPr/>
            <p:nvPr/>
          </p:nvSpPr>
          <p:spPr bwMode="auto">
            <a:xfrm>
              <a:off x="1306513" y="0"/>
              <a:ext cx="3862388" cy="6843713"/>
            </a:xfrm>
            <a:custGeom>
              <a:avLst/>
              <a:gdLst>
                <a:gd name="T0" fmla="*/ 813 w 813"/>
                <a:gd name="T1" fmla="*/ 0 h 1440"/>
                <a:gd name="T2" fmla="*/ 435 w 813"/>
                <a:gd name="T3" fmla="*/ 1440 h 1440"/>
              </a:gdLst>
              <a:ahLst/>
              <a:cxnLst>
                <a:cxn ang="0">
                  <a:pos x="T0" y="T1"/>
                </a:cxn>
                <a:cxn ang="0">
                  <a:pos x="T2" y="T3"/>
                </a:cxn>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2" name="Freeform 6"/>
            <p:cNvSpPr/>
            <p:nvPr/>
          </p:nvSpPr>
          <p:spPr bwMode="auto">
            <a:xfrm>
              <a:off x="10626725" y="9525"/>
              <a:ext cx="1539875" cy="555625"/>
            </a:xfrm>
            <a:custGeom>
              <a:avLst/>
              <a:gdLst>
                <a:gd name="T0" fmla="*/ 324 w 324"/>
                <a:gd name="T1" fmla="*/ 117 h 117"/>
                <a:gd name="T2" fmla="*/ 0 w 324"/>
                <a:gd name="T3" fmla="*/ 0 h 117"/>
              </a:gdLst>
              <a:ahLst/>
              <a:cxnLst>
                <a:cxn ang="0">
                  <a:pos x="T0" y="T1"/>
                </a:cxn>
                <a:cxn ang="0">
                  <a:pos x="T2" y="T3"/>
                </a:cxn>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3" name="Freeform 7"/>
            <p:cNvSpPr/>
            <p:nvPr/>
          </p:nvSpPr>
          <p:spPr bwMode="auto">
            <a:xfrm>
              <a:off x="10247313" y="5013325"/>
              <a:ext cx="1919288" cy="1830388"/>
            </a:xfrm>
            <a:custGeom>
              <a:avLst/>
              <a:gdLst>
                <a:gd name="T0" fmla="*/ 0 w 404"/>
                <a:gd name="T1" fmla="*/ 385 h 385"/>
                <a:gd name="T2" fmla="*/ 404 w 404"/>
                <a:gd name="T3" fmla="*/ 0 h 385"/>
              </a:gdLst>
              <a:ahLst/>
              <a:cxnLst>
                <a:cxn ang="0">
                  <a:pos x="T0" y="T1"/>
                </a:cxn>
                <a:cxn ang="0">
                  <a:pos x="T2" y="T3"/>
                </a:cxn>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4" name="Freeform 8"/>
            <p:cNvSpPr/>
            <p:nvPr/>
          </p:nvSpPr>
          <p:spPr bwMode="auto">
            <a:xfrm>
              <a:off x="1120775" y="0"/>
              <a:ext cx="3676650" cy="6843713"/>
            </a:xfrm>
            <a:custGeom>
              <a:avLst/>
              <a:gdLst>
                <a:gd name="T0" fmla="*/ 774 w 774"/>
                <a:gd name="T1" fmla="*/ 0 h 1440"/>
                <a:gd name="T2" fmla="*/ 411 w 774"/>
                <a:gd name="T3" fmla="*/ 1440 h 1440"/>
              </a:gdLst>
              <a:ahLst/>
              <a:cxnLst>
                <a:cxn ang="0">
                  <a:pos x="T0" y="T1"/>
                </a:cxn>
                <a:cxn ang="0">
                  <a:pos x="T2" y="T3"/>
                </a:cxn>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5" name="Freeform 9"/>
            <p:cNvSpPr/>
            <p:nvPr/>
          </p:nvSpPr>
          <p:spPr bwMode="auto">
            <a:xfrm>
              <a:off x="11202988" y="9525"/>
              <a:ext cx="963613" cy="366713"/>
            </a:xfrm>
            <a:custGeom>
              <a:avLst/>
              <a:gdLst>
                <a:gd name="T0" fmla="*/ 203 w 203"/>
                <a:gd name="T1" fmla="*/ 77 h 77"/>
                <a:gd name="T2" fmla="*/ 0 w 203"/>
                <a:gd name="T3" fmla="*/ 0 h 77"/>
              </a:gdLst>
              <a:ahLst/>
              <a:cxnLst>
                <a:cxn ang="0">
                  <a:pos x="T0" y="T1"/>
                </a:cxn>
                <a:cxn ang="0">
                  <a:pos x="T2" y="T3"/>
                </a:cxn>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6" name="Freeform 10"/>
            <p:cNvSpPr/>
            <p:nvPr/>
          </p:nvSpPr>
          <p:spPr bwMode="auto">
            <a:xfrm>
              <a:off x="10494963" y="5275263"/>
              <a:ext cx="1666875" cy="1577975"/>
            </a:xfrm>
            <a:custGeom>
              <a:avLst/>
              <a:gdLst>
                <a:gd name="T0" fmla="*/ 0 w 351"/>
                <a:gd name="T1" fmla="*/ 332 h 332"/>
                <a:gd name="T2" fmla="*/ 351 w 351"/>
                <a:gd name="T3" fmla="*/ 0 h 332"/>
              </a:gdLst>
              <a:ahLst/>
              <a:cxnLst>
                <a:cxn ang="0">
                  <a:pos x="T0" y="T1"/>
                </a:cxn>
                <a:cxn ang="0">
                  <a:pos x="T2" y="T3"/>
                </a:cxn>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7" name="Freeform 11"/>
            <p:cNvSpPr/>
            <p:nvPr/>
          </p:nvSpPr>
          <p:spPr bwMode="auto">
            <a:xfrm>
              <a:off x="1001713" y="0"/>
              <a:ext cx="3621088" cy="6843713"/>
            </a:xfrm>
            <a:custGeom>
              <a:avLst/>
              <a:gdLst>
                <a:gd name="T0" fmla="*/ 762 w 762"/>
                <a:gd name="T1" fmla="*/ 0 h 1440"/>
                <a:gd name="T2" fmla="*/ 403 w 762"/>
                <a:gd name="T3" fmla="*/ 1440 h 1440"/>
              </a:gdLst>
              <a:ahLst/>
              <a:cxnLst>
                <a:cxn ang="0">
                  <a:pos x="T0" y="T1"/>
                </a:cxn>
                <a:cxn ang="0">
                  <a:pos x="T2" y="T3"/>
                </a:cxn>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8" name="Freeform 12"/>
            <p:cNvSpPr/>
            <p:nvPr/>
          </p:nvSpPr>
          <p:spPr bwMode="auto">
            <a:xfrm>
              <a:off x="11501438" y="9525"/>
              <a:ext cx="665163" cy="257175"/>
            </a:xfrm>
            <a:custGeom>
              <a:avLst/>
              <a:gdLst>
                <a:gd name="T0" fmla="*/ 140 w 140"/>
                <a:gd name="T1" fmla="*/ 54 h 54"/>
                <a:gd name="T2" fmla="*/ 0 w 140"/>
                <a:gd name="T3" fmla="*/ 0 h 54"/>
              </a:gdLst>
              <a:ahLst/>
              <a:cxnLst>
                <a:cxn ang="0">
                  <a:pos x="T0" y="T1"/>
                </a:cxn>
                <a:cxn ang="0">
                  <a:pos x="T2" y="T3"/>
                </a:cxn>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9" name="Freeform 13"/>
            <p:cNvSpPr/>
            <p:nvPr/>
          </p:nvSpPr>
          <p:spPr bwMode="auto">
            <a:xfrm>
              <a:off x="10641013" y="5408613"/>
              <a:ext cx="1525588" cy="1435100"/>
            </a:xfrm>
            <a:custGeom>
              <a:avLst/>
              <a:gdLst>
                <a:gd name="T0" fmla="*/ 0 w 321"/>
                <a:gd name="T1" fmla="*/ 302 h 302"/>
                <a:gd name="T2" fmla="*/ 321 w 321"/>
                <a:gd name="T3" fmla="*/ 0 h 302"/>
              </a:gdLst>
              <a:ahLst/>
              <a:cxnLst>
                <a:cxn ang="0">
                  <a:pos x="T0" y="T1"/>
                </a:cxn>
                <a:cxn ang="0">
                  <a:pos x="T2" y="T3"/>
                </a:cxn>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0" name="Freeform 14"/>
            <p:cNvSpPr/>
            <p:nvPr/>
          </p:nvSpPr>
          <p:spPr bwMode="auto">
            <a:xfrm>
              <a:off x="1001713" y="0"/>
              <a:ext cx="3244850" cy="6843713"/>
            </a:xfrm>
            <a:custGeom>
              <a:avLst/>
              <a:gdLst>
                <a:gd name="T0" fmla="*/ 683 w 683"/>
                <a:gd name="T1" fmla="*/ 0 h 1440"/>
                <a:gd name="T2" fmla="*/ 355 w 683"/>
                <a:gd name="T3" fmla="*/ 1440 h 1440"/>
              </a:gdLst>
              <a:ahLst/>
              <a:cxnLst>
                <a:cxn ang="0">
                  <a:pos x="T0" y="T1"/>
                </a:cxn>
                <a:cxn ang="0">
                  <a:pos x="T2" y="T3"/>
                </a:cxn>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1" name="Freeform 15"/>
            <p:cNvSpPr/>
            <p:nvPr/>
          </p:nvSpPr>
          <p:spPr bwMode="auto">
            <a:xfrm>
              <a:off x="10802938" y="5518150"/>
              <a:ext cx="1363663" cy="1325563"/>
            </a:xfrm>
            <a:custGeom>
              <a:avLst/>
              <a:gdLst>
                <a:gd name="T0" fmla="*/ 0 w 287"/>
                <a:gd name="T1" fmla="*/ 279 h 279"/>
                <a:gd name="T2" fmla="*/ 287 w 287"/>
                <a:gd name="T3" fmla="*/ 0 h 279"/>
              </a:gdLst>
              <a:ahLst/>
              <a:cxnLst>
                <a:cxn ang="0">
                  <a:pos x="T0" y="T1"/>
                </a:cxn>
                <a:cxn ang="0">
                  <a:pos x="T2" y="T3"/>
                </a:cxn>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2" name="Freeform 16"/>
            <p:cNvSpPr/>
            <p:nvPr/>
          </p:nvSpPr>
          <p:spPr bwMode="auto">
            <a:xfrm>
              <a:off x="889000" y="0"/>
              <a:ext cx="3230563" cy="6843713"/>
            </a:xfrm>
            <a:custGeom>
              <a:avLst/>
              <a:gdLst>
                <a:gd name="T0" fmla="*/ 680 w 680"/>
                <a:gd name="T1" fmla="*/ 0 h 1440"/>
                <a:gd name="T2" fmla="*/ 337 w 680"/>
                <a:gd name="T3" fmla="*/ 1440 h 1440"/>
              </a:gdLst>
              <a:ahLst/>
              <a:cxnLst>
                <a:cxn ang="0">
                  <a:pos x="T0" y="T1"/>
                </a:cxn>
                <a:cxn ang="0">
                  <a:pos x="T2" y="T3"/>
                </a:cxn>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3" name="Freeform 17"/>
            <p:cNvSpPr/>
            <p:nvPr/>
          </p:nvSpPr>
          <p:spPr bwMode="auto">
            <a:xfrm>
              <a:off x="10979150" y="5694363"/>
              <a:ext cx="1187450" cy="1149350"/>
            </a:xfrm>
            <a:custGeom>
              <a:avLst/>
              <a:gdLst>
                <a:gd name="T0" fmla="*/ 0 w 250"/>
                <a:gd name="T1" fmla="*/ 242 h 242"/>
                <a:gd name="T2" fmla="*/ 250 w 250"/>
                <a:gd name="T3" fmla="*/ 0 h 242"/>
              </a:gdLst>
              <a:ahLst/>
              <a:cxnLst>
                <a:cxn ang="0">
                  <a:pos x="T0" y="T1"/>
                </a:cxn>
                <a:cxn ang="0">
                  <a:pos x="T2" y="T3"/>
                </a:cxn>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4" name="Freeform 18"/>
            <p:cNvSpPr/>
            <p:nvPr/>
          </p:nvSpPr>
          <p:spPr bwMode="auto">
            <a:xfrm>
              <a:off x="484188" y="0"/>
              <a:ext cx="3421063" cy="6843713"/>
            </a:xfrm>
            <a:custGeom>
              <a:avLst/>
              <a:gdLst>
                <a:gd name="T0" fmla="*/ 720 w 720"/>
                <a:gd name="T1" fmla="*/ 0 h 1440"/>
                <a:gd name="T2" fmla="*/ 362 w 720"/>
                <a:gd name="T3" fmla="*/ 1440 h 1440"/>
              </a:gdLst>
              <a:ahLst/>
              <a:cxnLst>
                <a:cxn ang="0">
                  <a:pos x="T0" y="T1"/>
                </a:cxn>
                <a:cxn ang="0">
                  <a:pos x="T2" y="T3"/>
                </a:cxn>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5" name="Freeform 19"/>
            <p:cNvSpPr/>
            <p:nvPr/>
          </p:nvSpPr>
          <p:spPr bwMode="auto">
            <a:xfrm>
              <a:off x="11287125" y="6049963"/>
              <a:ext cx="879475" cy="793750"/>
            </a:xfrm>
            <a:custGeom>
              <a:avLst/>
              <a:gdLst>
                <a:gd name="T0" fmla="*/ 0 w 185"/>
                <a:gd name="T1" fmla="*/ 167 h 167"/>
                <a:gd name="T2" fmla="*/ 185 w 185"/>
                <a:gd name="T3" fmla="*/ 0 h 167"/>
              </a:gdLst>
              <a:ahLst/>
              <a:cxnLst>
                <a:cxn ang="0">
                  <a:pos x="T0" y="T1"/>
                </a:cxn>
                <a:cxn ang="0">
                  <a:pos x="T2" y="T3"/>
                </a:cxn>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6" name="Freeform 20"/>
            <p:cNvSpPr/>
            <p:nvPr/>
          </p:nvSpPr>
          <p:spPr bwMode="auto">
            <a:xfrm>
              <a:off x="598488" y="0"/>
              <a:ext cx="2717800" cy="6843713"/>
            </a:xfrm>
            <a:custGeom>
              <a:avLst/>
              <a:gdLst>
                <a:gd name="T0" fmla="*/ 572 w 572"/>
                <a:gd name="T1" fmla="*/ 0 h 1440"/>
                <a:gd name="T2" fmla="*/ 164 w 572"/>
                <a:gd name="T3" fmla="*/ 1440 h 1440"/>
              </a:gdLst>
              <a:ahLst/>
              <a:cxnLst>
                <a:cxn ang="0">
                  <a:pos x="T0" y="T1"/>
                </a:cxn>
                <a:cxn ang="0">
                  <a:pos x="T2" y="T3"/>
                </a:cxn>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7" name="Freeform 21"/>
            <p:cNvSpPr/>
            <p:nvPr/>
          </p:nvSpPr>
          <p:spPr bwMode="auto">
            <a:xfrm>
              <a:off x="261938" y="0"/>
              <a:ext cx="2944813" cy="6843713"/>
            </a:xfrm>
            <a:custGeom>
              <a:avLst/>
              <a:gdLst>
                <a:gd name="T0" fmla="*/ 620 w 620"/>
                <a:gd name="T1" fmla="*/ 0 h 1440"/>
                <a:gd name="T2" fmla="*/ 186 w 620"/>
                <a:gd name="T3" fmla="*/ 1440 h 1440"/>
              </a:gdLst>
              <a:ahLst/>
              <a:cxnLst>
                <a:cxn ang="0">
                  <a:pos x="T0" y="T1"/>
                </a:cxn>
                <a:cxn ang="0">
                  <a:pos x="T2" y="T3"/>
                </a:cxn>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8" name="Freeform 22"/>
            <p:cNvSpPr/>
            <p:nvPr/>
          </p:nvSpPr>
          <p:spPr bwMode="auto">
            <a:xfrm>
              <a:off x="-417513" y="0"/>
              <a:ext cx="2403475" cy="6843713"/>
            </a:xfrm>
            <a:custGeom>
              <a:avLst/>
              <a:gdLst>
                <a:gd name="T0" fmla="*/ 506 w 506"/>
                <a:gd name="T1" fmla="*/ 0 h 1440"/>
                <a:gd name="T2" fmla="*/ 171 w 506"/>
                <a:gd name="T3" fmla="*/ 1440 h 1440"/>
              </a:gdLst>
              <a:ahLst/>
              <a:cxnLst>
                <a:cxn ang="0">
                  <a:pos x="T0" y="T1"/>
                </a:cxn>
                <a:cxn ang="0">
                  <a:pos x="T2" y="T3"/>
                </a:cxn>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9" name="Freeform 23"/>
            <p:cNvSpPr/>
            <p:nvPr/>
          </p:nvSpPr>
          <p:spPr bwMode="auto">
            <a:xfrm>
              <a:off x="14288" y="9525"/>
              <a:ext cx="1771650" cy="3198813"/>
            </a:xfrm>
            <a:custGeom>
              <a:avLst/>
              <a:gdLst>
                <a:gd name="T0" fmla="*/ 373 w 373"/>
                <a:gd name="T1" fmla="*/ 0 h 673"/>
                <a:gd name="T2" fmla="*/ 0 w 373"/>
                <a:gd name="T3" fmla="*/ 673 h 673"/>
              </a:gdLst>
              <a:ahLst/>
              <a:cxnLst>
                <a:cxn ang="0">
                  <a:pos x="T0" y="T1"/>
                </a:cxn>
                <a:cxn ang="0">
                  <a:pos x="T2" y="T3"/>
                </a:cxn>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60" name="Freeform 24"/>
            <p:cNvSpPr/>
            <p:nvPr/>
          </p:nvSpPr>
          <p:spPr bwMode="auto">
            <a:xfrm>
              <a:off x="4763" y="6016625"/>
              <a:ext cx="214313" cy="827088"/>
            </a:xfrm>
            <a:custGeom>
              <a:avLst/>
              <a:gdLst>
                <a:gd name="T0" fmla="*/ 0 w 45"/>
                <a:gd name="T1" fmla="*/ 0 h 174"/>
                <a:gd name="T2" fmla="*/ 45 w 45"/>
                <a:gd name="T3" fmla="*/ 174 h 174"/>
              </a:gdLst>
              <a:ahLst/>
              <a:cxnLst>
                <a:cxn ang="0">
                  <a:pos x="T0" y="T1"/>
                </a:cxn>
                <a:cxn ang="0">
                  <a:pos x="T2" y="T3"/>
                </a:cxn>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61" name="Freeform 25"/>
            <p:cNvSpPr/>
            <p:nvPr/>
          </p:nvSpPr>
          <p:spPr bwMode="auto">
            <a:xfrm>
              <a:off x="14288" y="0"/>
              <a:ext cx="1562100" cy="2228850"/>
            </a:xfrm>
            <a:custGeom>
              <a:avLst/>
              <a:gdLst>
                <a:gd name="T0" fmla="*/ 329 w 329"/>
                <a:gd name="T1" fmla="*/ 0 h 469"/>
                <a:gd name="T2" fmla="*/ 0 w 329"/>
                <a:gd name="T3" fmla="*/ 469 h 469"/>
              </a:gdLst>
              <a:ahLst/>
              <a:cxnLst>
                <a:cxn ang="0">
                  <a:pos x="T0" y="T1"/>
                </a:cxn>
                <a:cxn ang="0">
                  <a:pos x="T2" y="T3"/>
                </a:cxn>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grpSp>
      <p:sp>
        <p:nvSpPr>
          <p:cNvPr id="63" name="Rectangle 62"/>
          <p:cNvSpPr>
            <a:spLocks noGrp="1" noRot="1" noChangeAspect="1" noMove="1" noResize="1" noEditPoints="1" noAdjustHandles="1" noChangeArrowheads="1" noChangeShapeType="1" noTextEdit="1"/>
          </p:cNvSpPr>
          <p:nvPr/>
        </p:nvSpPr>
        <p:spPr>
          <a:xfrm>
            <a:off x="791682" y="1047102"/>
            <a:ext cx="5936885"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Isosceles Triangle 22"/>
          <p:cNvSpPr>
            <a:spLocks noGrp="1" noRot="1" noChangeAspect="1" noMove="1" noResize="1" noEditPoints="1" noAdjustHandles="1" noChangeArrowheads="1" noChangeShapeType="1" noTextEdit="1"/>
          </p:cNvSpPr>
          <p:nvPr/>
        </p:nvSpPr>
        <p:spPr>
          <a:xfrm rot="10800000">
            <a:off x="3602131" y="5546507"/>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p:cNvSpPr>
            <a:spLocks noGrp="1" noRot="1" noChangeAspect="1" noMove="1" noResize="1" noEditPoints="1" noAdjustHandles="1" noChangeArrowheads="1" noChangeShapeType="1" noTextEdit="1"/>
          </p:cNvSpPr>
          <p:nvPr/>
        </p:nvSpPr>
        <p:spPr>
          <a:xfrm>
            <a:off x="791682" y="1634393"/>
            <a:ext cx="5935796" cy="39173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p:cNvSpPr>
            <a:spLocks noGrp="1"/>
          </p:cNvSpPr>
          <p:nvPr>
            <p:ph type="title"/>
          </p:nvPr>
        </p:nvSpPr>
        <p:spPr>
          <a:xfrm>
            <a:off x="873978" y="1299083"/>
            <a:ext cx="5767566" cy="1492030"/>
          </a:xfrm>
        </p:spPr>
        <p:txBody>
          <a:bodyPr vert="horz" lIns="228600" tIns="228600" rIns="228600" bIns="228600" rtlCol="0" anchor="ctr">
            <a:normAutofit/>
          </a:bodyPr>
          <a:lstStyle/>
          <a:p>
            <a:r>
              <a:rPr lang="en-US" sz="3600" err="1">
                <a:solidFill>
                  <a:schemeClr val="accent6">
                    <a:lumMod val="50000"/>
                  </a:schemeClr>
                </a:solidFill>
                <a:cs typeface="Calibri Light" panose="020F0302020204030204"/>
              </a:rPr>
              <a:t>Ольга</a:t>
            </a:r>
            <a:r>
              <a:rPr lang="en-US" sz="3600">
                <a:solidFill>
                  <a:schemeClr val="accent6">
                    <a:lumMod val="50000"/>
                  </a:schemeClr>
                </a:solidFill>
                <a:cs typeface="Calibri Light" panose="020F0302020204030204"/>
              </a:rPr>
              <a:t> </a:t>
            </a:r>
            <a:r>
              <a:rPr lang="en-US" sz="3600" err="1">
                <a:solidFill>
                  <a:schemeClr val="accent6">
                    <a:lumMod val="50000"/>
                  </a:schemeClr>
                </a:solidFill>
                <a:cs typeface="Calibri Light" panose="020F0302020204030204"/>
              </a:rPr>
              <a:t>Ильинская</a:t>
            </a:r>
            <a:r>
              <a:rPr lang="en-US" sz="3600">
                <a:solidFill>
                  <a:schemeClr val="accent6">
                    <a:lumMod val="50000"/>
                  </a:schemeClr>
                </a:solidFill>
                <a:cs typeface="Calibri Light" panose="020F0302020204030204"/>
              </a:rPr>
              <a:t> </a:t>
            </a:r>
            <a:endParaRPr lang="en-US" sz="3600">
              <a:solidFill>
                <a:schemeClr val="accent6">
                  <a:lumMod val="50000"/>
                </a:schemeClr>
              </a:solidFill>
              <a:cs typeface="Calibri Light" panose="020F0302020204030204"/>
            </a:endParaRPr>
          </a:p>
        </p:txBody>
      </p:sp>
      <p:sp>
        <p:nvSpPr>
          <p:cNvPr id="4" name="Текст 3"/>
          <p:cNvSpPr>
            <a:spLocks noGrp="1"/>
          </p:cNvSpPr>
          <p:nvPr>
            <p:ph type="body" sz="half" idx="2"/>
          </p:nvPr>
        </p:nvSpPr>
        <p:spPr>
          <a:xfrm>
            <a:off x="1005623" y="2303326"/>
            <a:ext cx="5680095" cy="3169519"/>
          </a:xfrm>
        </p:spPr>
        <p:txBody>
          <a:bodyPr vert="horz" lIns="91440" tIns="45720" rIns="91440" bIns="45720" rtlCol="0" anchor="ctr">
            <a:noAutofit/>
          </a:bodyPr>
          <a:lstStyle/>
          <a:p>
            <a:pPr indent="-228600" algn="l">
              <a:buFont typeface="Wingdings" panose="05000000000000000000" pitchFamily="2" charset="2"/>
              <a:buChar char="§"/>
            </a:pPr>
            <a:r>
              <a:rPr lang="ru-RU" b="1">
                <a:solidFill>
                  <a:schemeClr val="tx1"/>
                </a:solidFill>
                <a:latin typeface="Times New Roman" panose="02020603050405020304"/>
                <a:cs typeface="Times New Roman" panose="02020603050405020304"/>
              </a:rPr>
              <a:t>Илья Ильич полюбил Ольгу, и эта любовь в его обыденной жизни сразу же занимает самое главное место. И она, казалось, даже была взаимной. Вначале Ольга пыталась “разбудить” возлюбленного, чтобы заставить его вести привычную ей деятельную жизнь, но после сама не заметила, как полюбила этого человека всей душой. Ольга смогла разглядеть незапятнанную душу и добрейшее сердце за внешними неподвижностью, необщительностью, ленью. Такие его качества, как мягкосердечность и непосредственность привлекают Ольгу.</a:t>
            </a:r>
            <a:endParaRPr lang="en-US" b="1">
              <a:solidFill>
                <a:schemeClr val="tx1"/>
              </a:solidFill>
              <a:latin typeface="Times New Roman" panose="02020603050405020304"/>
              <a:cs typeface="Times New Roman" panose="02020603050405020304"/>
            </a:endParaRPr>
          </a:p>
        </p:txBody>
      </p:sp>
      <p:pic>
        <p:nvPicPr>
          <p:cNvPr id="5" name="Рисунок 5" descr="Изображение выглядит как текст&#10;&#10;Автоматически созданное описание"/>
          <p:cNvPicPr>
            <a:picLocks noGrp="1" noChangeAspect="1"/>
          </p:cNvPicPr>
          <p:nvPr>
            <p:ph idx="1"/>
          </p:nvPr>
        </p:nvPicPr>
        <p:blipFill rotWithShape="1">
          <a:blip r:embed="rId1"/>
          <a:srcRect l="5993"/>
          <a:stretch>
            <a:fillRect/>
          </a:stretch>
        </p:blipFill>
        <p:spPr>
          <a:xfrm>
            <a:off x="7538819" y="227"/>
            <a:ext cx="4641833"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p:cNvGrpSpPr>
            <a:grpSpLocks noGrp="1" noRot="1" noChangeAspect="1" noMove="1" noResize="1" noUngrp="1"/>
          </p:cNvGrpSpPr>
          <p:nvPr/>
        </p:nvGrpSpPr>
        <p:grpSpPr>
          <a:xfrm>
            <a:off x="-417513" y="0"/>
            <a:ext cx="12584114" cy="6853238"/>
            <a:chOff x="-417513" y="0"/>
            <a:chExt cx="12584114" cy="6853238"/>
          </a:xfrm>
        </p:grpSpPr>
        <p:sp>
          <p:nvSpPr>
            <p:cNvPr id="1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1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1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1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2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ln>
            <a:extLst>
              <a:ext uri="{909E8E84-426E-40DD-AFC4-6F175D3DCCD1}">
                <a14:hiddenFill xmlns:a14="http://schemas.microsoft.com/office/drawing/2010/main">
                  <a:solidFill>
                    <a:srgbClr val="FFFFFF"/>
                  </a:solidFill>
                </a14:hiddenFill>
              </a:ext>
            </a:extLst>
          </p:spPr>
        </p:sp>
        <p:sp>
          <p:nvSpPr>
            <p:cNvPr id="2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3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3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grpSp>
      <p:grpSp>
        <p:nvGrpSpPr>
          <p:cNvPr id="33" name="Group 32"/>
          <p:cNvGrpSpPr>
            <a:grpSpLocks noGrp="1" noRot="1" noChangeAspect="1" noMove="1" noResize="1" noUngrp="1"/>
          </p:cNvGrpSpPr>
          <p:nvPr/>
        </p:nvGrpSpPr>
        <p:grpSpPr>
          <a:xfrm>
            <a:off x="800144" y="1699589"/>
            <a:ext cx="3674476" cy="3470421"/>
            <a:chOff x="697883" y="1816768"/>
            <a:chExt cx="3674476" cy="3470421"/>
          </a:xfrm>
        </p:grpSpPr>
        <p:sp>
          <p:nvSpPr>
            <p:cNvPr id="34" name="Rectangle 33"/>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5"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6" name="Rectangle 35"/>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useBgFill="1">
        <p:nvSpPr>
          <p:cNvPr id="38" name="Rectangle 37"/>
          <p:cNvSpPr>
            <a:spLocks noGrp="1" noRot="1" noChangeAspect="1" noMove="1" noResize="1" noEditPoints="1" noAdjustHandles="1" noChangeArrowheads="1" noChangeShapeType="1" noTextEdit="1"/>
          </p:cNvSpPr>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p:cNvGrpSpPr>
            <a:grpSpLocks noGrp="1" noRot="1" noChangeAspect="1" noMove="1" noResize="1" noUngrp="1"/>
          </p:cNvGrpSpPr>
          <p:nvPr/>
        </p:nvGrpSpPr>
        <p:grpSpPr>
          <a:xfrm>
            <a:off x="-417513" y="0"/>
            <a:ext cx="12584114" cy="6853238"/>
            <a:chOff x="-417513" y="0"/>
            <a:chExt cx="12584114" cy="6853238"/>
          </a:xfrm>
        </p:grpSpPr>
        <p:sp>
          <p:nvSpPr>
            <p:cNvPr id="41" name="Freeform 5"/>
            <p:cNvSpPr/>
            <p:nvPr/>
          </p:nvSpPr>
          <p:spPr bwMode="auto">
            <a:xfrm>
              <a:off x="1306513" y="0"/>
              <a:ext cx="3862388" cy="6843713"/>
            </a:xfrm>
            <a:custGeom>
              <a:avLst/>
              <a:gdLst>
                <a:gd name="T0" fmla="*/ 813 w 813"/>
                <a:gd name="T1" fmla="*/ 0 h 1440"/>
                <a:gd name="T2" fmla="*/ 435 w 813"/>
                <a:gd name="T3" fmla="*/ 1440 h 1440"/>
              </a:gdLst>
              <a:ahLst/>
              <a:cxnLst>
                <a:cxn ang="0">
                  <a:pos x="T0" y="T1"/>
                </a:cxn>
                <a:cxn ang="0">
                  <a:pos x="T2" y="T3"/>
                </a:cxn>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2" name="Freeform 6"/>
            <p:cNvSpPr/>
            <p:nvPr/>
          </p:nvSpPr>
          <p:spPr bwMode="auto">
            <a:xfrm>
              <a:off x="10626725" y="9525"/>
              <a:ext cx="1539875" cy="555625"/>
            </a:xfrm>
            <a:custGeom>
              <a:avLst/>
              <a:gdLst>
                <a:gd name="T0" fmla="*/ 324 w 324"/>
                <a:gd name="T1" fmla="*/ 117 h 117"/>
                <a:gd name="T2" fmla="*/ 0 w 324"/>
                <a:gd name="T3" fmla="*/ 0 h 117"/>
              </a:gdLst>
              <a:ahLst/>
              <a:cxnLst>
                <a:cxn ang="0">
                  <a:pos x="T0" y="T1"/>
                </a:cxn>
                <a:cxn ang="0">
                  <a:pos x="T2" y="T3"/>
                </a:cxn>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3" name="Freeform 7"/>
            <p:cNvSpPr/>
            <p:nvPr/>
          </p:nvSpPr>
          <p:spPr bwMode="auto">
            <a:xfrm>
              <a:off x="10247313" y="5013325"/>
              <a:ext cx="1919288" cy="1830388"/>
            </a:xfrm>
            <a:custGeom>
              <a:avLst/>
              <a:gdLst>
                <a:gd name="T0" fmla="*/ 0 w 404"/>
                <a:gd name="T1" fmla="*/ 385 h 385"/>
                <a:gd name="T2" fmla="*/ 404 w 404"/>
                <a:gd name="T3" fmla="*/ 0 h 385"/>
              </a:gdLst>
              <a:ahLst/>
              <a:cxnLst>
                <a:cxn ang="0">
                  <a:pos x="T0" y="T1"/>
                </a:cxn>
                <a:cxn ang="0">
                  <a:pos x="T2" y="T3"/>
                </a:cxn>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4" name="Freeform 8"/>
            <p:cNvSpPr/>
            <p:nvPr/>
          </p:nvSpPr>
          <p:spPr bwMode="auto">
            <a:xfrm>
              <a:off x="1120775" y="0"/>
              <a:ext cx="3676650" cy="6843713"/>
            </a:xfrm>
            <a:custGeom>
              <a:avLst/>
              <a:gdLst>
                <a:gd name="T0" fmla="*/ 774 w 774"/>
                <a:gd name="T1" fmla="*/ 0 h 1440"/>
                <a:gd name="T2" fmla="*/ 411 w 774"/>
                <a:gd name="T3" fmla="*/ 1440 h 1440"/>
              </a:gdLst>
              <a:ahLst/>
              <a:cxnLst>
                <a:cxn ang="0">
                  <a:pos x="T0" y="T1"/>
                </a:cxn>
                <a:cxn ang="0">
                  <a:pos x="T2" y="T3"/>
                </a:cxn>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5" name="Freeform 9"/>
            <p:cNvSpPr/>
            <p:nvPr/>
          </p:nvSpPr>
          <p:spPr bwMode="auto">
            <a:xfrm>
              <a:off x="11202988" y="9525"/>
              <a:ext cx="963613" cy="366713"/>
            </a:xfrm>
            <a:custGeom>
              <a:avLst/>
              <a:gdLst>
                <a:gd name="T0" fmla="*/ 203 w 203"/>
                <a:gd name="T1" fmla="*/ 77 h 77"/>
                <a:gd name="T2" fmla="*/ 0 w 203"/>
                <a:gd name="T3" fmla="*/ 0 h 77"/>
              </a:gdLst>
              <a:ahLst/>
              <a:cxnLst>
                <a:cxn ang="0">
                  <a:pos x="T0" y="T1"/>
                </a:cxn>
                <a:cxn ang="0">
                  <a:pos x="T2" y="T3"/>
                </a:cxn>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6" name="Freeform 10"/>
            <p:cNvSpPr/>
            <p:nvPr/>
          </p:nvSpPr>
          <p:spPr bwMode="auto">
            <a:xfrm>
              <a:off x="10494963" y="5275263"/>
              <a:ext cx="1666875" cy="1577975"/>
            </a:xfrm>
            <a:custGeom>
              <a:avLst/>
              <a:gdLst>
                <a:gd name="T0" fmla="*/ 0 w 351"/>
                <a:gd name="T1" fmla="*/ 332 h 332"/>
                <a:gd name="T2" fmla="*/ 351 w 351"/>
                <a:gd name="T3" fmla="*/ 0 h 332"/>
              </a:gdLst>
              <a:ahLst/>
              <a:cxnLst>
                <a:cxn ang="0">
                  <a:pos x="T0" y="T1"/>
                </a:cxn>
                <a:cxn ang="0">
                  <a:pos x="T2" y="T3"/>
                </a:cxn>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7" name="Freeform 11"/>
            <p:cNvSpPr/>
            <p:nvPr/>
          </p:nvSpPr>
          <p:spPr bwMode="auto">
            <a:xfrm>
              <a:off x="1001713" y="0"/>
              <a:ext cx="3621088" cy="6843713"/>
            </a:xfrm>
            <a:custGeom>
              <a:avLst/>
              <a:gdLst>
                <a:gd name="T0" fmla="*/ 762 w 762"/>
                <a:gd name="T1" fmla="*/ 0 h 1440"/>
                <a:gd name="T2" fmla="*/ 403 w 762"/>
                <a:gd name="T3" fmla="*/ 1440 h 1440"/>
              </a:gdLst>
              <a:ahLst/>
              <a:cxnLst>
                <a:cxn ang="0">
                  <a:pos x="T0" y="T1"/>
                </a:cxn>
                <a:cxn ang="0">
                  <a:pos x="T2" y="T3"/>
                </a:cxn>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8" name="Freeform 12"/>
            <p:cNvSpPr/>
            <p:nvPr/>
          </p:nvSpPr>
          <p:spPr bwMode="auto">
            <a:xfrm>
              <a:off x="11501438" y="9525"/>
              <a:ext cx="665163" cy="257175"/>
            </a:xfrm>
            <a:custGeom>
              <a:avLst/>
              <a:gdLst>
                <a:gd name="T0" fmla="*/ 140 w 140"/>
                <a:gd name="T1" fmla="*/ 54 h 54"/>
                <a:gd name="T2" fmla="*/ 0 w 140"/>
                <a:gd name="T3" fmla="*/ 0 h 54"/>
              </a:gdLst>
              <a:ahLst/>
              <a:cxnLst>
                <a:cxn ang="0">
                  <a:pos x="T0" y="T1"/>
                </a:cxn>
                <a:cxn ang="0">
                  <a:pos x="T2" y="T3"/>
                </a:cxn>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9" name="Freeform 13"/>
            <p:cNvSpPr/>
            <p:nvPr/>
          </p:nvSpPr>
          <p:spPr bwMode="auto">
            <a:xfrm>
              <a:off x="10641013" y="5408613"/>
              <a:ext cx="1525588" cy="1435100"/>
            </a:xfrm>
            <a:custGeom>
              <a:avLst/>
              <a:gdLst>
                <a:gd name="T0" fmla="*/ 0 w 321"/>
                <a:gd name="T1" fmla="*/ 302 h 302"/>
                <a:gd name="T2" fmla="*/ 321 w 321"/>
                <a:gd name="T3" fmla="*/ 0 h 302"/>
              </a:gdLst>
              <a:ahLst/>
              <a:cxnLst>
                <a:cxn ang="0">
                  <a:pos x="T0" y="T1"/>
                </a:cxn>
                <a:cxn ang="0">
                  <a:pos x="T2" y="T3"/>
                </a:cxn>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0" name="Freeform 14"/>
            <p:cNvSpPr/>
            <p:nvPr/>
          </p:nvSpPr>
          <p:spPr bwMode="auto">
            <a:xfrm>
              <a:off x="1001713" y="0"/>
              <a:ext cx="3244850" cy="6843713"/>
            </a:xfrm>
            <a:custGeom>
              <a:avLst/>
              <a:gdLst>
                <a:gd name="T0" fmla="*/ 683 w 683"/>
                <a:gd name="T1" fmla="*/ 0 h 1440"/>
                <a:gd name="T2" fmla="*/ 355 w 683"/>
                <a:gd name="T3" fmla="*/ 1440 h 1440"/>
              </a:gdLst>
              <a:ahLst/>
              <a:cxnLst>
                <a:cxn ang="0">
                  <a:pos x="T0" y="T1"/>
                </a:cxn>
                <a:cxn ang="0">
                  <a:pos x="T2" y="T3"/>
                </a:cxn>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1" name="Freeform 15"/>
            <p:cNvSpPr/>
            <p:nvPr/>
          </p:nvSpPr>
          <p:spPr bwMode="auto">
            <a:xfrm>
              <a:off x="10802938" y="5518150"/>
              <a:ext cx="1363663" cy="1325563"/>
            </a:xfrm>
            <a:custGeom>
              <a:avLst/>
              <a:gdLst>
                <a:gd name="T0" fmla="*/ 0 w 287"/>
                <a:gd name="T1" fmla="*/ 279 h 279"/>
                <a:gd name="T2" fmla="*/ 287 w 287"/>
                <a:gd name="T3" fmla="*/ 0 h 279"/>
              </a:gdLst>
              <a:ahLst/>
              <a:cxnLst>
                <a:cxn ang="0">
                  <a:pos x="T0" y="T1"/>
                </a:cxn>
                <a:cxn ang="0">
                  <a:pos x="T2" y="T3"/>
                </a:cxn>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2" name="Freeform 16"/>
            <p:cNvSpPr/>
            <p:nvPr/>
          </p:nvSpPr>
          <p:spPr bwMode="auto">
            <a:xfrm>
              <a:off x="889000" y="0"/>
              <a:ext cx="3230563" cy="6843713"/>
            </a:xfrm>
            <a:custGeom>
              <a:avLst/>
              <a:gdLst>
                <a:gd name="T0" fmla="*/ 680 w 680"/>
                <a:gd name="T1" fmla="*/ 0 h 1440"/>
                <a:gd name="T2" fmla="*/ 337 w 680"/>
                <a:gd name="T3" fmla="*/ 1440 h 1440"/>
              </a:gdLst>
              <a:ahLst/>
              <a:cxnLst>
                <a:cxn ang="0">
                  <a:pos x="T0" y="T1"/>
                </a:cxn>
                <a:cxn ang="0">
                  <a:pos x="T2" y="T3"/>
                </a:cxn>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3" name="Freeform 17"/>
            <p:cNvSpPr/>
            <p:nvPr/>
          </p:nvSpPr>
          <p:spPr bwMode="auto">
            <a:xfrm>
              <a:off x="10979150" y="5694363"/>
              <a:ext cx="1187450" cy="1149350"/>
            </a:xfrm>
            <a:custGeom>
              <a:avLst/>
              <a:gdLst>
                <a:gd name="T0" fmla="*/ 0 w 250"/>
                <a:gd name="T1" fmla="*/ 242 h 242"/>
                <a:gd name="T2" fmla="*/ 250 w 250"/>
                <a:gd name="T3" fmla="*/ 0 h 242"/>
              </a:gdLst>
              <a:ahLst/>
              <a:cxnLst>
                <a:cxn ang="0">
                  <a:pos x="T0" y="T1"/>
                </a:cxn>
                <a:cxn ang="0">
                  <a:pos x="T2" y="T3"/>
                </a:cxn>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4" name="Freeform 18"/>
            <p:cNvSpPr/>
            <p:nvPr/>
          </p:nvSpPr>
          <p:spPr bwMode="auto">
            <a:xfrm>
              <a:off x="484188" y="0"/>
              <a:ext cx="3421063" cy="6843713"/>
            </a:xfrm>
            <a:custGeom>
              <a:avLst/>
              <a:gdLst>
                <a:gd name="T0" fmla="*/ 720 w 720"/>
                <a:gd name="T1" fmla="*/ 0 h 1440"/>
                <a:gd name="T2" fmla="*/ 362 w 720"/>
                <a:gd name="T3" fmla="*/ 1440 h 1440"/>
              </a:gdLst>
              <a:ahLst/>
              <a:cxnLst>
                <a:cxn ang="0">
                  <a:pos x="T0" y="T1"/>
                </a:cxn>
                <a:cxn ang="0">
                  <a:pos x="T2" y="T3"/>
                </a:cxn>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5" name="Freeform 19"/>
            <p:cNvSpPr/>
            <p:nvPr/>
          </p:nvSpPr>
          <p:spPr bwMode="auto">
            <a:xfrm>
              <a:off x="11287125" y="6049963"/>
              <a:ext cx="879475" cy="793750"/>
            </a:xfrm>
            <a:custGeom>
              <a:avLst/>
              <a:gdLst>
                <a:gd name="T0" fmla="*/ 0 w 185"/>
                <a:gd name="T1" fmla="*/ 167 h 167"/>
                <a:gd name="T2" fmla="*/ 185 w 185"/>
                <a:gd name="T3" fmla="*/ 0 h 167"/>
              </a:gdLst>
              <a:ahLst/>
              <a:cxnLst>
                <a:cxn ang="0">
                  <a:pos x="T0" y="T1"/>
                </a:cxn>
                <a:cxn ang="0">
                  <a:pos x="T2" y="T3"/>
                </a:cxn>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6" name="Freeform 20"/>
            <p:cNvSpPr/>
            <p:nvPr/>
          </p:nvSpPr>
          <p:spPr bwMode="auto">
            <a:xfrm>
              <a:off x="598488" y="0"/>
              <a:ext cx="2717800" cy="6843713"/>
            </a:xfrm>
            <a:custGeom>
              <a:avLst/>
              <a:gdLst>
                <a:gd name="T0" fmla="*/ 572 w 572"/>
                <a:gd name="T1" fmla="*/ 0 h 1440"/>
                <a:gd name="T2" fmla="*/ 164 w 572"/>
                <a:gd name="T3" fmla="*/ 1440 h 1440"/>
              </a:gdLst>
              <a:ahLst/>
              <a:cxnLst>
                <a:cxn ang="0">
                  <a:pos x="T0" y="T1"/>
                </a:cxn>
                <a:cxn ang="0">
                  <a:pos x="T2" y="T3"/>
                </a:cxn>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7" name="Freeform 21"/>
            <p:cNvSpPr/>
            <p:nvPr/>
          </p:nvSpPr>
          <p:spPr bwMode="auto">
            <a:xfrm>
              <a:off x="261938" y="0"/>
              <a:ext cx="2944813" cy="6843713"/>
            </a:xfrm>
            <a:custGeom>
              <a:avLst/>
              <a:gdLst>
                <a:gd name="T0" fmla="*/ 620 w 620"/>
                <a:gd name="T1" fmla="*/ 0 h 1440"/>
                <a:gd name="T2" fmla="*/ 186 w 620"/>
                <a:gd name="T3" fmla="*/ 1440 h 1440"/>
              </a:gdLst>
              <a:ahLst/>
              <a:cxnLst>
                <a:cxn ang="0">
                  <a:pos x="T0" y="T1"/>
                </a:cxn>
                <a:cxn ang="0">
                  <a:pos x="T2" y="T3"/>
                </a:cxn>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8" name="Freeform 22"/>
            <p:cNvSpPr/>
            <p:nvPr/>
          </p:nvSpPr>
          <p:spPr bwMode="auto">
            <a:xfrm>
              <a:off x="-417513" y="0"/>
              <a:ext cx="2403475" cy="6843713"/>
            </a:xfrm>
            <a:custGeom>
              <a:avLst/>
              <a:gdLst>
                <a:gd name="T0" fmla="*/ 506 w 506"/>
                <a:gd name="T1" fmla="*/ 0 h 1440"/>
                <a:gd name="T2" fmla="*/ 171 w 506"/>
                <a:gd name="T3" fmla="*/ 1440 h 1440"/>
              </a:gdLst>
              <a:ahLst/>
              <a:cxnLst>
                <a:cxn ang="0">
                  <a:pos x="T0" y="T1"/>
                </a:cxn>
                <a:cxn ang="0">
                  <a:pos x="T2" y="T3"/>
                </a:cxn>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9" name="Freeform 23"/>
            <p:cNvSpPr/>
            <p:nvPr/>
          </p:nvSpPr>
          <p:spPr bwMode="auto">
            <a:xfrm>
              <a:off x="14288" y="9525"/>
              <a:ext cx="1771650" cy="3198813"/>
            </a:xfrm>
            <a:custGeom>
              <a:avLst/>
              <a:gdLst>
                <a:gd name="T0" fmla="*/ 373 w 373"/>
                <a:gd name="T1" fmla="*/ 0 h 673"/>
                <a:gd name="T2" fmla="*/ 0 w 373"/>
                <a:gd name="T3" fmla="*/ 673 h 673"/>
              </a:gdLst>
              <a:ahLst/>
              <a:cxnLst>
                <a:cxn ang="0">
                  <a:pos x="T0" y="T1"/>
                </a:cxn>
                <a:cxn ang="0">
                  <a:pos x="T2" y="T3"/>
                </a:cxn>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60" name="Freeform 24"/>
            <p:cNvSpPr/>
            <p:nvPr/>
          </p:nvSpPr>
          <p:spPr bwMode="auto">
            <a:xfrm>
              <a:off x="4763" y="6016625"/>
              <a:ext cx="214313" cy="827088"/>
            </a:xfrm>
            <a:custGeom>
              <a:avLst/>
              <a:gdLst>
                <a:gd name="T0" fmla="*/ 0 w 45"/>
                <a:gd name="T1" fmla="*/ 0 h 174"/>
                <a:gd name="T2" fmla="*/ 45 w 45"/>
                <a:gd name="T3" fmla="*/ 174 h 174"/>
              </a:gdLst>
              <a:ahLst/>
              <a:cxnLst>
                <a:cxn ang="0">
                  <a:pos x="T0" y="T1"/>
                </a:cxn>
                <a:cxn ang="0">
                  <a:pos x="T2" y="T3"/>
                </a:cxn>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61" name="Freeform 25"/>
            <p:cNvSpPr/>
            <p:nvPr/>
          </p:nvSpPr>
          <p:spPr bwMode="auto">
            <a:xfrm>
              <a:off x="14288" y="0"/>
              <a:ext cx="1562100" cy="2228850"/>
            </a:xfrm>
            <a:custGeom>
              <a:avLst/>
              <a:gdLst>
                <a:gd name="T0" fmla="*/ 329 w 329"/>
                <a:gd name="T1" fmla="*/ 0 h 469"/>
                <a:gd name="T2" fmla="*/ 0 w 329"/>
                <a:gd name="T3" fmla="*/ 469 h 469"/>
              </a:gdLst>
              <a:ahLst/>
              <a:cxnLst>
                <a:cxn ang="0">
                  <a:pos x="T0" y="T1"/>
                </a:cxn>
                <a:cxn ang="0">
                  <a:pos x="T2" y="T3"/>
                </a:cxn>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grpSp>
      <p:sp>
        <p:nvSpPr>
          <p:cNvPr id="63" name="Rectangle 62"/>
          <p:cNvSpPr>
            <a:spLocks noGrp="1" noRot="1" noChangeAspect="1" noMove="1" noResize="1" noEditPoints="1" noAdjustHandles="1" noChangeArrowheads="1" noChangeShapeType="1" noTextEdit="1"/>
          </p:cNvSpPr>
          <p:nvPr/>
        </p:nvSpPr>
        <p:spPr>
          <a:xfrm>
            <a:off x="791682" y="1047102"/>
            <a:ext cx="5936885"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Isosceles Triangle 22"/>
          <p:cNvSpPr>
            <a:spLocks noGrp="1" noRot="1" noChangeAspect="1" noMove="1" noResize="1" noEditPoints="1" noAdjustHandles="1" noChangeArrowheads="1" noChangeShapeType="1" noTextEdit="1"/>
          </p:cNvSpPr>
          <p:nvPr/>
        </p:nvSpPr>
        <p:spPr>
          <a:xfrm rot="10800000">
            <a:off x="3602131" y="5546507"/>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p:cNvSpPr>
            <a:spLocks noGrp="1" noRot="1" noChangeAspect="1" noMove="1" noResize="1" noEditPoints="1" noAdjustHandles="1" noChangeArrowheads="1" noChangeShapeType="1" noTextEdit="1"/>
          </p:cNvSpPr>
          <p:nvPr/>
        </p:nvSpPr>
        <p:spPr>
          <a:xfrm>
            <a:off x="791682" y="1634393"/>
            <a:ext cx="5935796" cy="39173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p:cNvSpPr>
            <a:spLocks noGrp="1"/>
          </p:cNvSpPr>
          <p:nvPr>
            <p:ph type="title"/>
          </p:nvPr>
        </p:nvSpPr>
        <p:spPr>
          <a:xfrm>
            <a:off x="873978" y="1387431"/>
            <a:ext cx="5767566" cy="1403682"/>
          </a:xfrm>
        </p:spPr>
        <p:txBody>
          <a:bodyPr vert="horz" lIns="228600" tIns="228600" rIns="228600" bIns="228600" rtlCol="0" anchor="ctr">
            <a:normAutofit/>
          </a:bodyPr>
          <a:lstStyle/>
          <a:p>
            <a:r>
              <a:rPr lang="en-US" sz="3600" err="1">
                <a:cs typeface="Calibri Light" panose="020F0302020204030204"/>
              </a:rPr>
              <a:t>Агафья</a:t>
            </a:r>
            <a:r>
              <a:rPr lang="en-US" sz="3600">
                <a:cs typeface="Calibri Light" panose="020F0302020204030204"/>
              </a:rPr>
              <a:t> </a:t>
            </a:r>
            <a:r>
              <a:rPr lang="en-US" sz="3600" err="1">
                <a:cs typeface="Calibri Light" panose="020F0302020204030204"/>
              </a:rPr>
              <a:t>Пшеницына</a:t>
            </a:r>
            <a:endParaRPr lang="en-US" sz="3600" err="1"/>
          </a:p>
        </p:txBody>
      </p:sp>
      <p:sp>
        <p:nvSpPr>
          <p:cNvPr id="4" name="Текст 3"/>
          <p:cNvSpPr>
            <a:spLocks noGrp="1"/>
          </p:cNvSpPr>
          <p:nvPr>
            <p:ph type="body" sz="half" idx="2"/>
          </p:nvPr>
        </p:nvSpPr>
        <p:spPr>
          <a:xfrm>
            <a:off x="873102" y="2579413"/>
            <a:ext cx="5768442" cy="2970736"/>
          </a:xfrm>
        </p:spPr>
        <p:txBody>
          <a:bodyPr vert="horz" lIns="91440" tIns="45720" rIns="91440" bIns="45720" rtlCol="0" anchor="ctr">
            <a:normAutofit lnSpcReduction="10000"/>
          </a:bodyPr>
          <a:lstStyle/>
          <a:p>
            <a:pPr algn="l">
              <a:buFont typeface="Arial" panose="020B0604020202020204" pitchFamily="2" charset="2"/>
              <a:buChar char="•"/>
            </a:pPr>
            <a:r>
              <a:rPr lang="ru-RU" b="1">
                <a:solidFill>
                  <a:schemeClr val="tx1"/>
                </a:solidFill>
                <a:latin typeface="Times New Roman" panose="02020603050405020304"/>
                <a:cs typeface="Times New Roman" panose="02020603050405020304"/>
              </a:rPr>
              <a:t>Она простодушна, добра, ласкова, приветлива, помимо этого - отличная хозяйка. Пшеницына оберегала покой Обломова, готовила ему изысканную пищу, поддерживала чистоту его комнаты, заботилась о здоровье. Вот оно - тихое пристанище, которого никогда не было бы у Обломова с Ольгой. Такая мирная, уютная семейная жизнь не пугала героя, как пугала его женитьба на Ильинской, поскольку не налагала на него никакой ответственности. Семейный быт олицетворяет для него главное - физический и душевный покой.</a:t>
            </a:r>
            <a:endParaRPr lang="ru-RU" b="1">
              <a:solidFill>
                <a:schemeClr val="tx1"/>
              </a:solidFill>
            </a:endParaRPr>
          </a:p>
          <a:p>
            <a:pPr indent="-228600" algn="l">
              <a:buFont typeface="Wingdings" panose="05000000000000000000" pitchFamily="2" charset="2"/>
              <a:buChar char="§"/>
            </a:pPr>
            <a:endParaRPr lang="en-US" b="1">
              <a:solidFill>
                <a:schemeClr val="tx1"/>
              </a:solidFill>
              <a:latin typeface="+mn-lt"/>
              <a:cs typeface="+mn-cs"/>
            </a:endParaRPr>
          </a:p>
        </p:txBody>
      </p:sp>
      <p:pic>
        <p:nvPicPr>
          <p:cNvPr id="5" name="Рисунок 5"/>
          <p:cNvPicPr>
            <a:picLocks noGrp="1" noChangeAspect="1"/>
          </p:cNvPicPr>
          <p:nvPr>
            <p:ph idx="1"/>
          </p:nvPr>
        </p:nvPicPr>
        <p:blipFill rotWithShape="1">
          <a:blip r:embed="rId1"/>
          <a:srcRect l="26519" r="9520" b="1"/>
          <a:stretch>
            <a:fillRect/>
          </a:stretch>
        </p:blipFill>
        <p:spPr>
          <a:xfrm>
            <a:off x="7549862" y="227"/>
            <a:ext cx="4641833"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4860094" y="692750"/>
            <a:ext cx="6265088" cy="685800"/>
          </a:xfrm>
        </p:spPr>
        <p:txBody>
          <a:bodyPr/>
          <a:lstStyle/>
          <a:p>
            <a:r>
              <a:rPr lang="ru-RU">
                <a:latin typeface="Times New Roman" panose="02020603050405020304"/>
                <a:cs typeface="Times New Roman" panose="02020603050405020304"/>
              </a:rPr>
              <a:t>Любовь Ольги</a:t>
            </a:r>
            <a:endParaRPr lang="ru-RU"/>
          </a:p>
        </p:txBody>
      </p:sp>
      <p:pic>
        <p:nvPicPr>
          <p:cNvPr id="7" name="Рисунок 7" descr="Изображение выглядит как текст, внутренний, книга&#10;&#10;Автоматически созданное описание"/>
          <p:cNvPicPr>
            <a:picLocks noGrp="1" noChangeAspect="1"/>
          </p:cNvPicPr>
          <p:nvPr>
            <p:ph sz="half" idx="2"/>
          </p:nvPr>
        </p:nvPicPr>
        <p:blipFill>
          <a:blip r:embed="rId1"/>
          <a:stretch>
            <a:fillRect/>
          </a:stretch>
        </p:blipFill>
        <p:spPr>
          <a:xfrm>
            <a:off x="1010360" y="2427770"/>
            <a:ext cx="3176066" cy="2337559"/>
          </a:xfrm>
        </p:spPr>
      </p:pic>
      <p:sp>
        <p:nvSpPr>
          <p:cNvPr id="5" name="Текст 4"/>
          <p:cNvSpPr>
            <a:spLocks noGrp="1"/>
          </p:cNvSpPr>
          <p:nvPr>
            <p:ph type="body" sz="quarter" idx="3"/>
          </p:nvPr>
        </p:nvSpPr>
        <p:spPr>
          <a:xfrm>
            <a:off x="4765261" y="3433974"/>
            <a:ext cx="6264414" cy="685800"/>
          </a:xfrm>
        </p:spPr>
        <p:txBody>
          <a:bodyPr/>
          <a:lstStyle/>
          <a:p>
            <a:r>
              <a:rPr lang="ru-RU">
                <a:latin typeface="Times New Roman" panose="02020603050405020304"/>
                <a:cs typeface="Times New Roman" panose="02020603050405020304"/>
              </a:rPr>
              <a:t>ЛЮБОВЬ АГАФЬИ </a:t>
            </a:r>
            <a:endParaRPr lang="ru-RU"/>
          </a:p>
        </p:txBody>
      </p:sp>
      <p:sp>
        <p:nvSpPr>
          <p:cNvPr id="6" name="Объект 5"/>
          <p:cNvSpPr>
            <a:spLocks noGrp="1"/>
          </p:cNvSpPr>
          <p:nvPr>
            <p:ph sz="quarter" idx="4"/>
          </p:nvPr>
        </p:nvSpPr>
        <p:spPr>
          <a:xfrm>
            <a:off x="4765056" y="3987253"/>
            <a:ext cx="6442283" cy="1836581"/>
          </a:xfrm>
        </p:spPr>
        <p:txBody>
          <a:bodyPr vert="horz" lIns="91440" tIns="45720" rIns="91440" bIns="45720" rtlCol="0" anchor="t">
            <a:normAutofit fontScale="92500" lnSpcReduction="10000"/>
          </a:bodyPr>
          <a:lstStyle/>
          <a:p>
            <a:pPr marL="0" indent="0">
              <a:buNone/>
            </a:pPr>
            <a:r>
              <a:rPr lang="ru-RU">
                <a:latin typeface="Times New Roman" panose="02020603050405020304"/>
                <a:cs typeface="Times New Roman" panose="02020603050405020304"/>
              </a:rPr>
              <a:t>Взаимная симпатия между Обломовым и Агафьей растет. Наконец Илья Ильич делает первый шаг: он говорит с Агафьей о любви и целует ее в шею. Та не отталкивает его, но и не проявляет особых эмоций. Она ведет себя спокойно Судя по всему, Обломов по-своему любит Агафью, но эта любовь не похожа на любовь к Ольге. Он испытывает к Агафье спокойное и ровное чувство</a:t>
            </a:r>
            <a:endParaRPr lang="ru-RU">
              <a:latin typeface="Times New Roman" panose="02020603050405020304"/>
              <a:cs typeface="Times New Roman" panose="02020603050405020304"/>
            </a:endParaRPr>
          </a:p>
        </p:txBody>
      </p:sp>
      <p:sp>
        <p:nvSpPr>
          <p:cNvPr id="8" name="TextBox 7"/>
          <p:cNvSpPr txBox="1"/>
          <p:nvPr/>
        </p:nvSpPr>
        <p:spPr>
          <a:xfrm>
            <a:off x="4768572" y="1267791"/>
            <a:ext cx="7083288" cy="2062103"/>
          </a:xfrm>
          <a:prstGeom prst="rect">
            <a:avLst/>
          </a:prstGeom>
          <a:noFill/>
        </p:spPr>
        <p:txBody>
          <a:bodyPr rot="0" spcFirstLastPara="0" vertOverflow="overflow" horzOverflow="overflow" vert="horz" wrap="square" lIns="91440" tIns="45720" rIns="91440" bIns="45720" numCol="1" spcCol="0" rtlCol="0" fromWordArt="0" anchor="t" anchorCtr="0" forceAA="0" compatLnSpc="1">
            <a:spAutoFit/>
          </a:bodyPr>
          <a:lstStyle/>
          <a:p>
            <a:r>
              <a:rPr lang="en-US" sz="1600" err="1">
                <a:solidFill>
                  <a:srgbClr val="3E3E3E"/>
                </a:solidFill>
                <a:latin typeface="Arial" panose="020B0604020202020204"/>
                <a:cs typeface="Arial" panose="020B0604020202020204"/>
              </a:rPr>
              <a:t>Он</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хотел</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бывать</a:t>
            </a:r>
            <a:r>
              <a:rPr lang="en-US" sz="1600">
                <a:solidFill>
                  <a:srgbClr val="3E3E3E"/>
                </a:solidFill>
                <a:latin typeface="Arial" panose="020B0604020202020204"/>
                <a:cs typeface="Arial" panose="020B0604020202020204"/>
              </a:rPr>
              <a:t> у </a:t>
            </a:r>
            <a:r>
              <a:rPr lang="en-US" sz="1600" err="1">
                <a:solidFill>
                  <a:srgbClr val="3E3E3E"/>
                </a:solidFill>
                <a:latin typeface="Arial" panose="020B0604020202020204"/>
                <a:cs typeface="Arial" panose="020B0604020202020204"/>
              </a:rPr>
              <a:t>нее</a:t>
            </a:r>
            <a:r>
              <a:rPr lang="en-US" sz="1600">
                <a:solidFill>
                  <a:srgbClr val="3E3E3E"/>
                </a:solidFill>
                <a:latin typeface="Arial" panose="020B0604020202020204"/>
                <a:cs typeface="Arial" panose="020B0604020202020204"/>
              </a:rPr>
              <a:t> в </a:t>
            </a:r>
            <a:r>
              <a:rPr lang="en-US" sz="1600" err="1">
                <a:solidFill>
                  <a:srgbClr val="3E3E3E"/>
                </a:solidFill>
                <a:latin typeface="Arial" panose="020B0604020202020204"/>
                <a:cs typeface="Arial" panose="020B0604020202020204"/>
              </a:rPr>
              <a:t>гостях</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чаще</a:t>
            </a:r>
            <a:r>
              <a:rPr lang="en-US" sz="1600">
                <a:solidFill>
                  <a:srgbClr val="3E3E3E"/>
                </a:solidFill>
                <a:latin typeface="Arial" panose="020B0604020202020204"/>
                <a:cs typeface="Arial" panose="020B0604020202020204"/>
              </a:rPr>
              <a:t>. С </a:t>
            </a:r>
            <a:r>
              <a:rPr lang="en-US" sz="1600" err="1">
                <a:solidFill>
                  <a:srgbClr val="3E3E3E"/>
                </a:solidFill>
                <a:latin typeface="Arial" panose="020B0604020202020204"/>
                <a:cs typeface="Arial" panose="020B0604020202020204"/>
              </a:rPr>
              <a:t>мужчиной</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начали</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происходить</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положительные</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изменения</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Он</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стал</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больше</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следить</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за</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внешним</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видом</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за</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порядком</a:t>
            </a:r>
            <a:r>
              <a:rPr lang="en-US" sz="1600">
                <a:solidFill>
                  <a:srgbClr val="3E3E3E"/>
                </a:solidFill>
                <a:latin typeface="Arial" panose="020B0604020202020204"/>
                <a:cs typeface="Arial" panose="020B0604020202020204"/>
              </a:rPr>
              <a:t> в </a:t>
            </a:r>
            <a:r>
              <a:rPr lang="en-US" sz="1600" err="1">
                <a:solidFill>
                  <a:srgbClr val="3E3E3E"/>
                </a:solidFill>
                <a:latin typeface="Arial" panose="020B0604020202020204"/>
                <a:cs typeface="Arial" panose="020B0604020202020204"/>
              </a:rPr>
              <a:t>доме</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Обломов</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продолжает</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посещать</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поместье</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Ильинских</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Вскоре</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он</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признается</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Ольге</a:t>
            </a:r>
            <a:r>
              <a:rPr lang="en-US" sz="1600">
                <a:solidFill>
                  <a:srgbClr val="3E3E3E"/>
                </a:solidFill>
                <a:latin typeface="Arial" panose="020B0604020202020204"/>
                <a:cs typeface="Arial" panose="020B0604020202020204"/>
              </a:rPr>
              <a:t> в </a:t>
            </a:r>
            <a:r>
              <a:rPr lang="en-US" sz="1600" err="1">
                <a:solidFill>
                  <a:srgbClr val="3E3E3E"/>
                </a:solidFill>
                <a:latin typeface="Arial" panose="020B0604020202020204"/>
                <a:cs typeface="Arial" panose="020B0604020202020204"/>
              </a:rPr>
              <a:t>любви</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Растерявшись</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от</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услышанных</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слов</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она</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убегает</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от</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него</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От</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смущения</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Илья</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долго</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не</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появляется</a:t>
            </a:r>
            <a:r>
              <a:rPr lang="en-US" sz="1600">
                <a:solidFill>
                  <a:srgbClr val="3E3E3E"/>
                </a:solidFill>
                <a:latin typeface="Arial" panose="020B0604020202020204"/>
                <a:cs typeface="Arial" panose="020B0604020202020204"/>
              </a:rPr>
              <a:t> в </a:t>
            </a:r>
            <a:r>
              <a:rPr lang="en-US" sz="1600" err="1">
                <a:solidFill>
                  <a:srgbClr val="3E3E3E"/>
                </a:solidFill>
                <a:latin typeface="Arial" panose="020B0604020202020204"/>
                <a:cs typeface="Arial" panose="020B0604020202020204"/>
              </a:rPr>
              <a:t>ее</a:t>
            </a:r>
            <a:r>
              <a:rPr lang="en-US" sz="1600">
                <a:solidFill>
                  <a:srgbClr val="3E3E3E"/>
                </a:solidFill>
                <a:latin typeface="Arial" panose="020B0604020202020204"/>
                <a:cs typeface="Arial" panose="020B0604020202020204"/>
              </a:rPr>
              <a:t> </a:t>
            </a:r>
            <a:r>
              <a:rPr lang="en-US" sz="1600" err="1">
                <a:solidFill>
                  <a:srgbClr val="3E3E3E"/>
                </a:solidFill>
                <a:latin typeface="Arial" panose="020B0604020202020204"/>
                <a:cs typeface="Arial" panose="020B0604020202020204"/>
              </a:rPr>
              <a:t>доме</a:t>
            </a:r>
            <a:r>
              <a:rPr lang="en-US" sz="1600">
                <a:solidFill>
                  <a:srgbClr val="3E3E3E"/>
                </a:solidFill>
                <a:latin typeface="Arial" panose="020B0604020202020204"/>
                <a:cs typeface="Arial" panose="020B0604020202020204"/>
              </a:rPr>
              <a:t>. </a:t>
            </a:r>
            <a:r>
              <a:rPr lang="en-US" sz="1600" err="1">
                <a:ea typeface="+mn-lt"/>
                <a:cs typeface="+mn-lt"/>
              </a:rPr>
              <a:t>Обломов</a:t>
            </a:r>
            <a:r>
              <a:rPr lang="en-US" sz="1600">
                <a:ea typeface="+mn-lt"/>
                <a:cs typeface="+mn-lt"/>
              </a:rPr>
              <a:t> </a:t>
            </a:r>
            <a:r>
              <a:rPr lang="en-US" sz="1600" err="1">
                <a:ea typeface="+mn-lt"/>
                <a:cs typeface="+mn-lt"/>
              </a:rPr>
              <a:t>постоянно</a:t>
            </a:r>
            <a:r>
              <a:rPr lang="en-US" sz="1600">
                <a:ea typeface="+mn-lt"/>
                <a:cs typeface="+mn-lt"/>
              </a:rPr>
              <a:t> </a:t>
            </a:r>
            <a:r>
              <a:rPr lang="en-US" sz="1600" err="1">
                <a:ea typeface="+mn-lt"/>
                <a:cs typeface="+mn-lt"/>
              </a:rPr>
              <a:t>думает</a:t>
            </a:r>
            <a:r>
              <a:rPr lang="en-US" sz="1600">
                <a:ea typeface="+mn-lt"/>
                <a:cs typeface="+mn-lt"/>
              </a:rPr>
              <a:t> о </a:t>
            </a:r>
            <a:r>
              <a:rPr lang="en-US" sz="1600" err="1">
                <a:ea typeface="+mn-lt"/>
                <a:cs typeface="+mn-lt"/>
              </a:rPr>
              <a:t>возлюбленной</a:t>
            </a:r>
            <a:r>
              <a:rPr lang="en-US" sz="1600">
                <a:ea typeface="+mn-lt"/>
                <a:cs typeface="+mn-lt"/>
              </a:rPr>
              <a:t>. </a:t>
            </a:r>
            <a:r>
              <a:rPr lang="en-US" sz="1600" err="1">
                <a:ea typeface="+mn-lt"/>
                <a:cs typeface="+mn-lt"/>
              </a:rPr>
              <a:t>Барышня</a:t>
            </a:r>
            <a:r>
              <a:rPr lang="en-US" sz="1600">
                <a:ea typeface="+mn-lt"/>
                <a:cs typeface="+mn-lt"/>
              </a:rPr>
              <a:t> </a:t>
            </a:r>
            <a:r>
              <a:rPr lang="en-US" sz="1600" err="1">
                <a:ea typeface="+mn-lt"/>
                <a:cs typeface="+mn-lt"/>
              </a:rPr>
              <a:t>же</a:t>
            </a:r>
            <a:r>
              <a:rPr lang="en-US" sz="1600">
                <a:ea typeface="+mn-lt"/>
                <a:cs typeface="+mn-lt"/>
              </a:rPr>
              <a:t> </a:t>
            </a:r>
            <a:r>
              <a:rPr lang="en-US" sz="1600" err="1">
                <a:ea typeface="+mn-lt"/>
                <a:cs typeface="+mn-lt"/>
              </a:rPr>
              <a:t>мечтает</a:t>
            </a:r>
            <a:r>
              <a:rPr lang="en-US" sz="1600">
                <a:ea typeface="+mn-lt"/>
                <a:cs typeface="+mn-lt"/>
              </a:rPr>
              <a:t> </a:t>
            </a:r>
            <a:r>
              <a:rPr lang="en-US" sz="1600" err="1">
                <a:ea typeface="+mn-lt"/>
                <a:cs typeface="+mn-lt"/>
              </a:rPr>
              <a:t>выбить</a:t>
            </a:r>
            <a:r>
              <a:rPr lang="en-US" sz="1600">
                <a:ea typeface="+mn-lt"/>
                <a:cs typeface="+mn-lt"/>
              </a:rPr>
              <a:t> </a:t>
            </a:r>
            <a:r>
              <a:rPr lang="en-US" sz="1600" err="1">
                <a:ea typeface="+mn-lt"/>
                <a:cs typeface="+mn-lt"/>
              </a:rPr>
              <a:t>из</a:t>
            </a:r>
            <a:r>
              <a:rPr lang="en-US" sz="1600">
                <a:ea typeface="+mn-lt"/>
                <a:cs typeface="+mn-lt"/>
              </a:rPr>
              <a:t> </a:t>
            </a:r>
            <a:r>
              <a:rPr lang="en-US" sz="1600" err="1">
                <a:ea typeface="+mn-lt"/>
                <a:cs typeface="+mn-lt"/>
              </a:rPr>
              <a:t>него</a:t>
            </a:r>
            <a:r>
              <a:rPr lang="en-US" sz="1600">
                <a:ea typeface="+mn-lt"/>
                <a:cs typeface="+mn-lt"/>
              </a:rPr>
              <a:t> </a:t>
            </a:r>
            <a:r>
              <a:rPr lang="en-US" sz="1600" err="1">
                <a:ea typeface="+mn-lt"/>
                <a:cs typeface="+mn-lt"/>
              </a:rPr>
              <a:t>всю</a:t>
            </a:r>
            <a:r>
              <a:rPr lang="en-US" sz="1600">
                <a:ea typeface="+mn-lt"/>
                <a:cs typeface="+mn-lt"/>
              </a:rPr>
              <a:t> </a:t>
            </a:r>
            <a:r>
              <a:rPr lang="en-US" sz="1600" err="1">
                <a:ea typeface="+mn-lt"/>
                <a:cs typeface="+mn-lt"/>
              </a:rPr>
              <a:t>лень</a:t>
            </a:r>
            <a:r>
              <a:rPr lang="en-US" sz="1600">
                <a:ea typeface="+mn-lt"/>
                <a:cs typeface="+mn-lt"/>
              </a:rPr>
              <a:t>, </a:t>
            </a:r>
            <a:r>
              <a:rPr lang="en-US" sz="1600" err="1">
                <a:ea typeface="+mn-lt"/>
                <a:cs typeface="+mn-lt"/>
              </a:rPr>
              <a:t>отучить</a:t>
            </a:r>
            <a:r>
              <a:rPr lang="en-US" sz="1600">
                <a:ea typeface="+mn-lt"/>
                <a:cs typeface="+mn-lt"/>
              </a:rPr>
              <a:t> </a:t>
            </a:r>
            <a:r>
              <a:rPr lang="en-US" sz="1600" err="1">
                <a:ea typeface="+mn-lt"/>
                <a:cs typeface="+mn-lt"/>
              </a:rPr>
              <a:t>от</a:t>
            </a:r>
            <a:r>
              <a:rPr lang="en-US" sz="1600">
                <a:ea typeface="+mn-lt"/>
                <a:cs typeface="+mn-lt"/>
              </a:rPr>
              <a:t> </a:t>
            </a:r>
            <a:r>
              <a:rPr lang="en-US" sz="1600" err="1">
                <a:ea typeface="+mn-lt"/>
                <a:cs typeface="+mn-lt"/>
              </a:rPr>
              <a:t>привычки</a:t>
            </a:r>
            <a:r>
              <a:rPr lang="en-US" sz="1600">
                <a:ea typeface="+mn-lt"/>
                <a:cs typeface="+mn-lt"/>
              </a:rPr>
              <a:t> </a:t>
            </a:r>
            <a:r>
              <a:rPr lang="en-US" sz="1600" err="1">
                <a:ea typeface="+mn-lt"/>
                <a:cs typeface="+mn-lt"/>
              </a:rPr>
              <a:t>спать</a:t>
            </a:r>
            <a:r>
              <a:rPr lang="en-US" sz="1600">
                <a:ea typeface="+mn-lt"/>
                <a:cs typeface="+mn-lt"/>
              </a:rPr>
              <a:t> </a:t>
            </a:r>
            <a:r>
              <a:rPr lang="en-US" sz="1600" err="1">
                <a:ea typeface="+mn-lt"/>
                <a:cs typeface="+mn-lt"/>
              </a:rPr>
              <a:t>до</a:t>
            </a:r>
            <a:r>
              <a:rPr lang="en-US" sz="1600">
                <a:ea typeface="+mn-lt"/>
                <a:cs typeface="+mn-lt"/>
              </a:rPr>
              <a:t> </a:t>
            </a:r>
            <a:r>
              <a:rPr lang="en-US" sz="1600" err="1">
                <a:ea typeface="+mn-lt"/>
                <a:cs typeface="+mn-lt"/>
              </a:rPr>
              <a:t>обеда</a:t>
            </a:r>
            <a:r>
              <a:rPr lang="en-US" sz="1600">
                <a:ea typeface="+mn-lt"/>
                <a:cs typeface="+mn-lt"/>
              </a:rPr>
              <a:t>.</a:t>
            </a:r>
            <a:endParaRPr lang="en-US" sz="16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Group 7"/>
          <p:cNvGrpSpPr>
            <a:grpSpLocks noGrp="1" noRot="1" noChangeAspect="1" noMove="1" noResize="1" noUngrp="1"/>
          </p:cNvGrpSpPr>
          <p:nvPr/>
        </p:nvGrpSpPr>
        <p:grpSpPr>
          <a:xfrm>
            <a:off x="-329674" y="-59376"/>
            <a:ext cx="12515851" cy="6923798"/>
            <a:chOff x="-329674" y="-51881"/>
            <a:chExt cx="12515851" cy="6923798"/>
          </a:xfrm>
        </p:grpSpPr>
        <p:sp>
          <p:nvSpPr>
            <p:cNvPr id="9"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0"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1"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12"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3"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4"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5"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6"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17"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18"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19"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20"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sp>
        <p:sp>
          <p:nvSpPr>
            <p:cNvPr id="21"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2"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3"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4"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5"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sp>
          <p:nvSpPr>
            <p:cNvPr id="26"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sp>
        <p:sp>
          <p:nvSpPr>
            <p:cNvPr id="27"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sp>
      </p:grpSp>
      <p:grpSp>
        <p:nvGrpSpPr>
          <p:cNvPr id="29" name="Group 28"/>
          <p:cNvGrpSpPr>
            <a:grpSpLocks noGrp="1" noRot="1" noChangeAspect="1" noMove="1" noResize="1" noUngrp="1"/>
          </p:cNvGrpSpPr>
          <p:nvPr/>
        </p:nvGrpSpPr>
        <p:grpSpPr>
          <a:xfrm>
            <a:off x="1669293" y="1186483"/>
            <a:ext cx="8848345" cy="4477933"/>
            <a:chOff x="1669293" y="1186483"/>
            <a:chExt cx="8848345" cy="4477933"/>
          </a:xfrm>
        </p:grpSpPr>
        <p:sp>
          <p:nvSpPr>
            <p:cNvPr id="30" name="Rectangle 29"/>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Isosceles Triangle 30"/>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useBgFill="1">
        <p:nvSpPr>
          <p:cNvPr id="34" name="Rectangle 33"/>
          <p:cNvSpPr>
            <a:spLocks noGrp="1" noRot="1" noChangeAspect="1" noMove="1" noResize="1" noEditPoints="1" noAdjustHandles="1" noChangeArrowheads="1" noChangeShapeType="1" noTextEdit="1"/>
          </p:cNvSpPr>
          <p:nvPr/>
        </p:nvSpPr>
        <p:spPr>
          <a:xfrm>
            <a:off x="0" y="0"/>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p:cNvGrpSpPr>
            <a:grpSpLocks noGrp="1" noRot="1" noChangeAspect="1" noMove="1" noResize="1" noUngrp="1"/>
          </p:cNvGrpSpPr>
          <p:nvPr/>
        </p:nvGrpSpPr>
        <p:grpSpPr>
          <a:xfrm>
            <a:off x="-329674" y="-59376"/>
            <a:ext cx="12515851" cy="6923798"/>
            <a:chOff x="-329674" y="-51881"/>
            <a:chExt cx="12515851" cy="6923798"/>
          </a:xfrm>
          <a:noFill/>
        </p:grpSpPr>
        <p:sp>
          <p:nvSpPr>
            <p:cNvPr id="37"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17000"/>
                </a:schemeClr>
              </a:solidFill>
              <a:prstDash val="solid"/>
              <a:miter lim="800000"/>
            </a:ln>
          </p:spPr>
        </p:sp>
        <p:sp>
          <p:nvSpPr>
            <p:cNvPr id="38"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ln>
          </p:spPr>
        </p:sp>
        <p:sp>
          <p:nvSpPr>
            <p:cNvPr id="39"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18000"/>
                </a:schemeClr>
              </a:solidFill>
              <a:prstDash val="dash"/>
              <a:miter lim="800000"/>
            </a:ln>
          </p:spPr>
        </p:sp>
        <p:sp>
          <p:nvSpPr>
            <p:cNvPr id="40"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15000"/>
                </a:schemeClr>
              </a:solidFill>
              <a:prstDash val="solid"/>
              <a:miter lim="800000"/>
            </a:ln>
          </p:spPr>
        </p:sp>
        <p:sp>
          <p:nvSpPr>
            <p:cNvPr id="41"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15000"/>
                </a:schemeClr>
              </a:solidFill>
              <a:prstDash val="solid"/>
              <a:miter lim="800000"/>
            </a:ln>
          </p:spPr>
        </p:sp>
        <p:sp>
          <p:nvSpPr>
            <p:cNvPr id="42"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14000"/>
                </a:schemeClr>
              </a:solidFill>
              <a:prstDash val="solid"/>
              <a:miter lim="800000"/>
            </a:ln>
          </p:spPr>
        </p:sp>
        <p:sp>
          <p:nvSpPr>
            <p:cNvPr id="43"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13000"/>
                </a:schemeClr>
              </a:solidFill>
              <a:prstDash val="solid"/>
              <a:miter lim="800000"/>
            </a:ln>
          </p:spPr>
        </p:sp>
        <p:sp>
          <p:nvSpPr>
            <p:cNvPr id="44"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13000"/>
                </a:schemeClr>
              </a:solidFill>
              <a:prstDash val="solid"/>
              <a:miter lim="800000"/>
            </a:ln>
          </p:spPr>
        </p:sp>
        <p:sp>
          <p:nvSpPr>
            <p:cNvPr id="45"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12000"/>
                </a:schemeClr>
              </a:solidFill>
              <a:prstDash val="dash"/>
              <a:miter lim="800000"/>
            </a:ln>
          </p:spPr>
        </p:sp>
        <p:sp>
          <p:nvSpPr>
            <p:cNvPr id="46"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12000"/>
                </a:schemeClr>
              </a:solidFill>
              <a:prstDash val="dash"/>
              <a:miter lim="800000"/>
            </a:ln>
          </p:spPr>
        </p:sp>
        <p:sp>
          <p:nvSpPr>
            <p:cNvPr id="47"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12000"/>
                </a:schemeClr>
              </a:solidFill>
              <a:prstDash val="dashDot"/>
              <a:miter lim="800000"/>
            </a:ln>
          </p:spPr>
        </p:sp>
        <p:sp>
          <p:nvSpPr>
            <p:cNvPr id="48"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12000"/>
                </a:schemeClr>
              </a:solidFill>
              <a:prstDash val="dashDot"/>
              <a:miter lim="800000"/>
            </a:ln>
          </p:spPr>
        </p:sp>
        <p:sp>
          <p:nvSpPr>
            <p:cNvPr id="49"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12000"/>
                </a:schemeClr>
              </a:solidFill>
              <a:prstDash val="solid"/>
              <a:miter lim="800000"/>
            </a:ln>
          </p:spPr>
        </p:sp>
        <p:sp>
          <p:nvSpPr>
            <p:cNvPr id="50"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12000"/>
                </a:schemeClr>
              </a:solidFill>
              <a:prstDash val="solid"/>
              <a:miter lim="800000"/>
            </a:ln>
          </p:spPr>
        </p:sp>
        <p:sp>
          <p:nvSpPr>
            <p:cNvPr id="51"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11000"/>
                </a:schemeClr>
              </a:solidFill>
              <a:prstDash val="solid"/>
              <a:miter lim="800000"/>
            </a:ln>
          </p:spPr>
        </p:sp>
        <p:sp>
          <p:nvSpPr>
            <p:cNvPr id="52"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11000"/>
                </a:schemeClr>
              </a:solidFill>
              <a:prstDash val="solid"/>
              <a:miter lim="800000"/>
            </a:ln>
          </p:spPr>
        </p:sp>
        <p:sp>
          <p:nvSpPr>
            <p:cNvPr id="53"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10000"/>
                </a:schemeClr>
              </a:solidFill>
              <a:prstDash val="solid"/>
              <a:miter lim="800000"/>
            </a:ln>
          </p:spPr>
        </p:sp>
        <p:sp>
          <p:nvSpPr>
            <p:cNvPr id="54"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10000"/>
                </a:schemeClr>
              </a:solidFill>
              <a:prstDash val="dash"/>
              <a:miter lim="800000"/>
            </a:ln>
          </p:spPr>
        </p:sp>
        <p:sp>
          <p:nvSpPr>
            <p:cNvPr id="55"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10000"/>
                </a:schemeClr>
              </a:solidFill>
              <a:prstDash val="solid"/>
              <a:miter lim="800000"/>
            </a:ln>
          </p:spPr>
        </p:sp>
      </p:grpSp>
      <p:grpSp>
        <p:nvGrpSpPr>
          <p:cNvPr id="57" name="Group 56"/>
          <p:cNvGrpSpPr>
            <a:grpSpLocks noGrp="1" noRot="1" noChangeAspect="1" noMove="1" noResize="1" noUngrp="1"/>
          </p:cNvGrpSpPr>
          <p:nvPr/>
        </p:nvGrpSpPr>
        <p:grpSpPr>
          <a:xfrm>
            <a:off x="1669293" y="1186483"/>
            <a:ext cx="8848345" cy="4477933"/>
            <a:chOff x="1669293" y="1186483"/>
            <a:chExt cx="8848345" cy="4477933"/>
          </a:xfrm>
        </p:grpSpPr>
        <p:sp>
          <p:nvSpPr>
            <p:cNvPr id="58" name="Rectangle 57"/>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 name="Isosceles Triangle 58"/>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 name="Rectangle 59"/>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Заголовок 1"/>
          <p:cNvSpPr>
            <a:spLocks noGrp="1"/>
          </p:cNvSpPr>
          <p:nvPr>
            <p:ph type="title"/>
          </p:nvPr>
        </p:nvSpPr>
        <p:spPr>
          <a:xfrm>
            <a:off x="1759236" y="2075504"/>
            <a:ext cx="8679915" cy="1748729"/>
          </a:xfrm>
        </p:spPr>
        <p:txBody>
          <a:bodyPr vert="horz" lIns="228600" tIns="228600" rIns="228600" bIns="0" rtlCol="0" anchor="b">
            <a:normAutofit/>
          </a:bodyPr>
          <a:lstStyle/>
          <a:p>
            <a:pPr>
              <a:lnSpc>
                <a:spcPct val="80000"/>
              </a:lnSpc>
            </a:pPr>
            <a:r>
              <a:rPr lang="en-US" sz="5400"/>
              <a:t>УГАДАЙ ПЕРСОНАЖА ПО ОПИСАНИЮ ВНЕШНОСТИ</a:t>
            </a:r>
            <a:endParaRPr lang="en-US" sz="5400"/>
          </a:p>
        </p:txBody>
      </p:sp>
      <p:sp>
        <p:nvSpPr>
          <p:cNvPr id="3" name="Текст 2"/>
          <p:cNvSpPr>
            <a:spLocks noGrp="1"/>
          </p:cNvSpPr>
          <p:nvPr>
            <p:ph type="body" idx="1"/>
          </p:nvPr>
        </p:nvSpPr>
        <p:spPr>
          <a:xfrm>
            <a:off x="1759237" y="3906266"/>
            <a:ext cx="8673427" cy="1322587"/>
          </a:xfrm>
        </p:spPr>
        <p:txBody>
          <a:bodyPr vert="horz" lIns="91440" tIns="0" rIns="91440" bIns="45720" rtlCol="0">
            <a:normAutofit/>
          </a:bodyPr>
          <a:lstStyle/>
          <a:p>
            <a:pPr>
              <a:lnSpc>
                <a:spcPct val="100000"/>
              </a:lnSpc>
            </a:pPr>
            <a:r>
              <a:rPr lang="en-US">
                <a:latin typeface="+mn-lt"/>
                <a:cs typeface="+mn-cs"/>
              </a:rPr>
              <a:t>.</a:t>
            </a:r>
            <a:endParaRPr lang="en-US">
              <a:latin typeface="+mn-lt"/>
              <a:cs typeface="+mn-cs"/>
            </a:endParaRPr>
          </a:p>
        </p:txBody>
      </p:sp>
    </p:spTree>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half" idx="1"/>
          </p:nvPr>
        </p:nvSpPr>
        <p:spPr>
          <a:xfrm>
            <a:off x="5120878" y="517437"/>
            <a:ext cx="6822041" cy="2801751"/>
          </a:xfrm>
        </p:spPr>
        <p:txBody>
          <a:bodyPr vert="horz" lIns="91440" tIns="45720" rIns="91440" bIns="45720" rtlCol="0" anchor="t">
            <a:noAutofit/>
          </a:bodyPr>
          <a:lstStyle/>
          <a:p>
            <a:r>
              <a:rPr lang="ru-RU" sz="1600" b="1">
                <a:latin typeface="Times New Roman" panose="02020603050405020304"/>
                <a:cs typeface="Times New Roman" panose="02020603050405020304"/>
              </a:rPr>
              <a:t>довольно высокого роста, стройна, в её внешности и фигуре всё гармонично. Особая деталь — она ходила со слегка наклоненной головой на тонкой гордой шее, что придавало её фигуре особую изящность. Походка её была лёгкой и скользящей. Серо-голубые глаза девушки смотрели открыто и выражали ум, внимание к собеседнику и какую-то особую глубину. Необычную красоту глазам придавали пушистые брови. Смеялась она открыто, звонко и заразительно. Признаком постоянной мыслительной деятельности были тонкие, всегда сжатые губы.</a:t>
            </a:r>
            <a:br>
              <a:rPr lang="ru-RU" sz="1600" b="1">
                <a:latin typeface="Times New Roman" panose="02020603050405020304"/>
                <a:cs typeface="Times New Roman" panose="02020603050405020304"/>
              </a:rPr>
            </a:br>
            <a:endParaRPr lang="ru-RU" sz="1600" b="1"/>
          </a:p>
        </p:txBody>
      </p:sp>
      <p:sp>
        <p:nvSpPr>
          <p:cNvPr id="4" name="Объект 3"/>
          <p:cNvSpPr>
            <a:spLocks noGrp="1"/>
          </p:cNvSpPr>
          <p:nvPr>
            <p:ph sz="half" idx="2"/>
          </p:nvPr>
        </p:nvSpPr>
        <p:spPr>
          <a:xfrm>
            <a:off x="5118447" y="3262587"/>
            <a:ext cx="6272022" cy="2469311"/>
          </a:xfrm>
        </p:spPr>
        <p:txBody>
          <a:bodyPr vert="horz" lIns="91440" tIns="45720" rIns="91440" bIns="45720" rtlCol="0" anchor="t">
            <a:noAutofit/>
          </a:bodyPr>
          <a:lstStyle/>
          <a:p>
            <a:r>
              <a:rPr lang="ru-RU" sz="1400" b="1">
                <a:latin typeface="Times New Roman" panose="02020603050405020304"/>
                <a:cs typeface="Times New Roman" panose="02020603050405020304"/>
              </a:rPr>
              <a:t>Это довольно ещё молодая женщина с полноватой фигурой, простым, но приятным лицом, удивлявшим белизной, сквозь которую никогда не просвечивал румянец. Её серые глаза, как и само лицо, обычно имели простодушное выражение. Руки у неё также были белыми и красивыми, но жёсткими, с выступившими жилами от работы. Обломов любил наблюдать за движениями её рук с открытыми локтями — так было удобнее работать по дому. Эта деталь (открытые локти) несколько раз повторяется в романе и символизирует трудолюбие женщины. Одета она была всегда просто, но опрятно. По словам автора, она никогда не прибегала к искусству украшения своей фигуры через одежду, её полноватая фигура сама по себе была хороша и указывала на крепкое здоровье. Движения у неё плавные, ровные, она не суетится, неторопливо отдаёт приказания, но всё успевает и за всем в доме следит.</a:t>
            </a:r>
            <a:br>
              <a:rPr lang="ru-RU" sz="1400" b="1"/>
            </a:br>
            <a:br>
              <a:rPr lang="ru-RU" sz="1400" b="1"/>
            </a:br>
            <a:endParaRPr lang="ru-RU" sz="1400" b="1"/>
          </a:p>
        </p:txBody>
      </p:sp>
      <p:pic>
        <p:nvPicPr>
          <p:cNvPr id="6" name="Рисунок 5" descr="Изображение выглядит как текст&#10;&#10;Автоматически созданное описание"/>
          <p:cNvPicPr>
            <a:picLocks noChangeAspect="1"/>
          </p:cNvPicPr>
          <p:nvPr/>
        </p:nvPicPr>
        <p:blipFill rotWithShape="1">
          <a:blip r:embed="rId1"/>
          <a:srcRect l="5993"/>
          <a:stretch>
            <a:fillRect/>
          </a:stretch>
        </p:blipFill>
        <p:spPr>
          <a:xfrm>
            <a:off x="556994" y="705077"/>
            <a:ext cx="4079858" cy="543877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half" idx="1"/>
          </p:nvPr>
        </p:nvSpPr>
        <p:spPr>
          <a:xfrm>
            <a:off x="5244703" y="498387"/>
            <a:ext cx="6269591" cy="3525651"/>
          </a:xfrm>
        </p:spPr>
        <p:txBody>
          <a:bodyPr vert="horz" lIns="91440" tIns="45720" rIns="91440" bIns="45720" rtlCol="0" anchor="t">
            <a:noAutofit/>
          </a:bodyPr>
          <a:lstStyle/>
          <a:p>
            <a:r>
              <a:rPr lang="ru-RU" sz="1400" b="1">
                <a:latin typeface="Times New Roman" panose="02020603050405020304"/>
                <a:cs typeface="Times New Roman" panose="02020603050405020304"/>
              </a:rPr>
              <a:t>довольно высокого роста, стройна, в её внешности и фигуре всё гармонично. Особая деталь — она ходила со слегка наклоненной головой на тонкой гордой шее, что придавало её фигуре особую изящность. Походка её была лёгкой и скользящей. Серо-голубые глаза девушки смотрели открыто и выражали ум, внимание к собеседнику и какую-то особую глубину. Необычную красоту глазам придавали пушистые брови. Смеялась она открыто, звонко и заразительно. Признаком постоянной мыслительной деятельности были тонкие, всегда сжатые губы.</a:t>
            </a:r>
            <a:br>
              <a:rPr lang="ru-RU" sz="1400" b="1"/>
            </a:br>
            <a:endParaRPr lang="ru-RU" sz="1600"/>
          </a:p>
          <a:p>
            <a:endParaRPr lang="ru-RU"/>
          </a:p>
        </p:txBody>
      </p:sp>
      <p:sp>
        <p:nvSpPr>
          <p:cNvPr id="4" name="Объект 3"/>
          <p:cNvSpPr>
            <a:spLocks noGrp="1"/>
          </p:cNvSpPr>
          <p:nvPr>
            <p:ph sz="half" idx="2"/>
          </p:nvPr>
        </p:nvSpPr>
        <p:spPr>
          <a:xfrm>
            <a:off x="5194647" y="3033987"/>
            <a:ext cx="6262497" cy="3059861"/>
          </a:xfrm>
        </p:spPr>
        <p:txBody>
          <a:bodyPr vert="horz" lIns="91440" tIns="45720" rIns="91440" bIns="45720" rtlCol="0" anchor="t">
            <a:noAutofit/>
          </a:bodyPr>
          <a:lstStyle/>
          <a:p>
            <a:r>
              <a:rPr lang="ru-RU" sz="1400" b="1">
                <a:latin typeface="Times New Roman" panose="02020603050405020304"/>
                <a:cs typeface="Times New Roman" panose="02020603050405020304"/>
              </a:rPr>
              <a:t>Это довольно ещё молодая женщина с полноватой фигурой, простым, но приятным лицом, удивлявшим белизной, сквозь которую никогда не просвечивал румянец. Её серые глаза, как и само лицо, обычно имели простодушное выражение. Руки у неё также были белыми и красивыми, но жёсткими, с выступившими жилами от работы. Обломов любил наблюдать за движениями её рук с открытыми локтями — так было удобнее работать по дому. Эта деталь (открытые локти) несколько раз повторяется в романе и символизирует трудолюбие женщины. Одета она была всегда просто, но опрятно. По словам автора, она никогда не прибегала к искусству украшения своей фигуры через одежду, её полноватая фигура сама по себе была хороша и указывала на крепкое здоровье. Движения у неё плавные, ровные, она не суетится, неторопливо отдаёт приказания, но всё успевает и за всем в доме следит.</a:t>
            </a:r>
            <a:br>
              <a:rPr lang="ru-RU" sz="1400" b="1"/>
            </a:br>
            <a:br>
              <a:rPr lang="ru-RU" sz="1400" b="1"/>
            </a:br>
            <a:endParaRPr lang="ru-RU"/>
          </a:p>
          <a:p>
            <a:endParaRPr lang="ru-RU"/>
          </a:p>
        </p:txBody>
      </p:sp>
      <p:pic>
        <p:nvPicPr>
          <p:cNvPr id="6" name="Рисунок 5" descr="Изображение выглядит как текст, книга&#10;&#10;Автоматически созданное описание"/>
          <p:cNvPicPr>
            <a:picLocks noChangeAspect="1"/>
          </p:cNvPicPr>
          <p:nvPr/>
        </p:nvPicPr>
        <p:blipFill rotWithShape="1">
          <a:blip r:embed="rId1"/>
          <a:srcRect l="26519" r="9520" b="1"/>
          <a:stretch>
            <a:fillRect/>
          </a:stretch>
        </p:blipFill>
        <p:spPr>
          <a:xfrm>
            <a:off x="244187" y="581252"/>
            <a:ext cx="4498958" cy="593407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half" idx="1"/>
          </p:nvPr>
        </p:nvSpPr>
        <p:spPr>
          <a:xfrm>
            <a:off x="5120878" y="517437"/>
            <a:ext cx="6822041" cy="2801751"/>
          </a:xfrm>
        </p:spPr>
        <p:txBody>
          <a:bodyPr vert="horz" lIns="91440" tIns="45720" rIns="91440" bIns="45720" rtlCol="0" anchor="t">
            <a:noAutofit/>
          </a:bodyPr>
          <a:lstStyle/>
          <a:p>
            <a:r>
              <a:rPr lang="ru-RU" sz="1600" b="1">
                <a:latin typeface="Times New Roman" panose="02020603050405020304"/>
                <a:cs typeface="Times New Roman" panose="02020603050405020304"/>
              </a:rPr>
              <a:t>довольно высокого роста, стройна, в её внешности и фигуре всё гармонично. Особая деталь — она ходила со слегка наклоненной головой на тонкой гордой шее, что придавало её фигуре особую изящность. Походка её была лёгкой и скользящей. Серо-голубые глаза девушки смотрели открыто и выражали ум, внимание к собеседнику и какую-то особую глубину. Необычную красоту глазам придавали пушистые брови. Смеялась она открыто, звонко и заразительно. Признаком постоянной мыслительной деятельности были тонкие, всегда сжатые губы.</a:t>
            </a:r>
            <a:br>
              <a:rPr lang="ru-RU" sz="1600" b="1">
                <a:latin typeface="Times New Roman" panose="02020603050405020304"/>
                <a:cs typeface="Times New Roman" panose="02020603050405020304"/>
              </a:rPr>
            </a:br>
            <a:endParaRPr lang="ru-RU" sz="1600" b="1"/>
          </a:p>
        </p:txBody>
      </p:sp>
      <p:sp>
        <p:nvSpPr>
          <p:cNvPr id="4" name="Объект 3"/>
          <p:cNvSpPr>
            <a:spLocks noGrp="1"/>
          </p:cNvSpPr>
          <p:nvPr>
            <p:ph sz="half" idx="2"/>
          </p:nvPr>
        </p:nvSpPr>
        <p:spPr>
          <a:xfrm>
            <a:off x="5118447" y="3262587"/>
            <a:ext cx="6272022" cy="2469311"/>
          </a:xfrm>
        </p:spPr>
        <p:txBody>
          <a:bodyPr vert="horz" lIns="91440" tIns="45720" rIns="91440" bIns="45720" rtlCol="0" anchor="t">
            <a:noAutofit/>
          </a:bodyPr>
          <a:lstStyle/>
          <a:p>
            <a:r>
              <a:rPr lang="ru-RU" sz="1400" b="1">
                <a:latin typeface="Times New Roman" panose="02020603050405020304"/>
                <a:cs typeface="Times New Roman" panose="02020603050405020304"/>
              </a:rPr>
              <a:t>Это довольно ещё молодая женщина с полноватой фигурой, простым, но приятным лицом, удивлявшим белизной, сквозь которую никогда не просвечивал румянец. Её серые глаза, как и само лицо, обычно имели простодушное выражение. Руки у неё также были белыми и красивыми, но жёсткими, с выступившими жилами от работы. Обломов любил наблюдать за движениями её рук с открытыми локтями — так было удобнее работать по дому. Эта деталь (открытые локти) несколько раз повторяется в романе и символизирует трудолюбие женщины. Одета она была всегда просто, но опрятно. По словам автора, она никогда не прибегала к искусству украшения своей фигуры через одежду, её полноватая фигура сама по себе была хороша и указывала на крепкое здоровье. Движения у неё плавные, ровные, она не суетится, неторопливо отдаёт приказания, но всё успевает и за всем в доме следит.</a:t>
            </a:r>
            <a:br>
              <a:rPr lang="ru-RU" sz="1400" b="1"/>
            </a:br>
            <a:br>
              <a:rPr lang="ru-RU" sz="1400" b="1"/>
            </a:br>
            <a:endParaRPr lang="ru-RU" sz="1400" b="1"/>
          </a:p>
        </p:txBody>
      </p:sp>
      <p:pic>
        <p:nvPicPr>
          <p:cNvPr id="6" name="Рисунок 5" descr="Изображение выглядит как текст&#10;&#10;Автоматически созданное описание"/>
          <p:cNvPicPr>
            <a:picLocks noChangeAspect="1"/>
          </p:cNvPicPr>
          <p:nvPr/>
        </p:nvPicPr>
        <p:blipFill rotWithShape="1">
          <a:blip r:embed="rId1"/>
          <a:srcRect l="5993"/>
          <a:stretch>
            <a:fillRect/>
          </a:stretch>
        </p:blipFill>
        <p:spPr>
          <a:xfrm>
            <a:off x="556994" y="705077"/>
            <a:ext cx="4079858" cy="5438775"/>
          </a:xfrm>
          <a:prstGeom prst="rect">
            <a:avLst/>
          </a:prstGeom>
        </p:spPr>
      </p:pic>
      <p:sp>
        <p:nvSpPr>
          <p:cNvPr id="5" name="Стрелка: вправо 4"/>
          <p:cNvSpPr/>
          <p:nvPr/>
        </p:nvSpPr>
        <p:spPr>
          <a:xfrm>
            <a:off x="4301870" y="1853183"/>
            <a:ext cx="1057275" cy="4953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half" idx="1"/>
          </p:nvPr>
        </p:nvSpPr>
        <p:spPr>
          <a:xfrm>
            <a:off x="5244703" y="498387"/>
            <a:ext cx="6269591" cy="3525651"/>
          </a:xfrm>
        </p:spPr>
        <p:txBody>
          <a:bodyPr vert="horz" lIns="91440" tIns="45720" rIns="91440" bIns="45720" rtlCol="0" anchor="t">
            <a:noAutofit/>
          </a:bodyPr>
          <a:lstStyle/>
          <a:p>
            <a:r>
              <a:rPr lang="ru-RU" sz="1400" b="1">
                <a:latin typeface="Times New Roman" panose="02020603050405020304"/>
                <a:cs typeface="Times New Roman" panose="02020603050405020304"/>
              </a:rPr>
              <a:t>довольно высокого роста, стройна, в её внешности и фигуре всё гармонично. Особая деталь — она ходила со слегка наклоненной головой на тонкой гордой шее, что придавало её фигуре особую изящность. Походка её была лёгкой и скользящей. Серо-голубые глаза девушки смотрели открыто и выражали ум, внимание к собеседнику и какую-то особую глубину. Необычную красоту глазам придавали пушистые брови. Смеялась она открыто, звонко и заразительно. Признаком постоянной мыслительной деятельности были тонкие, всегда сжатые губы.</a:t>
            </a:r>
            <a:br>
              <a:rPr lang="ru-RU" sz="1400" b="1"/>
            </a:br>
            <a:endParaRPr lang="ru-RU" sz="1600"/>
          </a:p>
          <a:p>
            <a:endParaRPr lang="ru-RU"/>
          </a:p>
        </p:txBody>
      </p:sp>
      <p:sp>
        <p:nvSpPr>
          <p:cNvPr id="4" name="Объект 3"/>
          <p:cNvSpPr>
            <a:spLocks noGrp="1"/>
          </p:cNvSpPr>
          <p:nvPr>
            <p:ph sz="half" idx="2"/>
          </p:nvPr>
        </p:nvSpPr>
        <p:spPr>
          <a:xfrm>
            <a:off x="5194647" y="3033987"/>
            <a:ext cx="6262497" cy="3059861"/>
          </a:xfrm>
        </p:spPr>
        <p:txBody>
          <a:bodyPr vert="horz" lIns="91440" tIns="45720" rIns="91440" bIns="45720" rtlCol="0" anchor="t">
            <a:noAutofit/>
          </a:bodyPr>
          <a:lstStyle/>
          <a:p>
            <a:r>
              <a:rPr lang="ru-RU" sz="1400" b="1">
                <a:latin typeface="Times New Roman" panose="02020603050405020304"/>
                <a:cs typeface="Times New Roman" panose="02020603050405020304"/>
              </a:rPr>
              <a:t>Это довольно ещё молодая женщина с полноватой фигурой, простым, но приятным лицом, удивлявшим белизной, сквозь которую никогда не просвечивал румянец. Её серые глаза, как и само лицо, обычно имели простодушное выражение. Руки у неё также были белыми и красивыми, но жёсткими, с выступившими жилами от работы. Обломов любил наблюдать за движениями её рук с открытыми локтями — так было удобнее работать по дому. Эта деталь (открытые локти) несколько раз повторяется в романе и символизирует трудолюбие женщины. Одета она была всегда просто, но опрятно. По словам автора, она никогда не прибегала к искусству украшения своей фигуры через одежду, её полноватая фигура сама по себе была хороша и указывала на крепкое здоровье. Движения у неё плавные, ровные, она не суетится, неторопливо отдаёт приказания, но всё успевает и за всем в доме следит.</a:t>
            </a:r>
            <a:br>
              <a:rPr lang="ru-RU" sz="1400" b="1"/>
            </a:br>
            <a:br>
              <a:rPr lang="ru-RU" sz="1400" b="1"/>
            </a:br>
            <a:endParaRPr lang="ru-RU"/>
          </a:p>
          <a:p>
            <a:endParaRPr lang="ru-RU"/>
          </a:p>
        </p:txBody>
      </p:sp>
      <p:pic>
        <p:nvPicPr>
          <p:cNvPr id="6" name="Рисунок 5" descr="Изображение выглядит как текст, книга&#10;&#10;Автоматически созданное описание"/>
          <p:cNvPicPr>
            <a:picLocks noChangeAspect="1"/>
          </p:cNvPicPr>
          <p:nvPr/>
        </p:nvPicPr>
        <p:blipFill rotWithShape="1">
          <a:blip r:embed="rId1"/>
          <a:srcRect l="26519" r="9520" b="1"/>
          <a:stretch>
            <a:fillRect/>
          </a:stretch>
        </p:blipFill>
        <p:spPr>
          <a:xfrm>
            <a:off x="244187" y="581252"/>
            <a:ext cx="4498958" cy="5934075"/>
          </a:xfrm>
          <a:prstGeom prst="rect">
            <a:avLst/>
          </a:prstGeom>
        </p:spPr>
      </p:pic>
      <p:sp>
        <p:nvSpPr>
          <p:cNvPr id="5" name="Стрелка: вправо 4"/>
          <p:cNvSpPr/>
          <p:nvPr/>
        </p:nvSpPr>
        <p:spPr>
          <a:xfrm>
            <a:off x="4397120" y="4463033"/>
            <a:ext cx="981075" cy="4857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theme/theme1.xml><?xml version="1.0" encoding="utf-8"?>
<a:theme xmlns:a="http://schemas.openxmlformats.org/drawingml/2006/main" name="Атлас">
  <a:themeElements>
    <a:clrScheme name="Atlas">
      <a:dk1>
        <a:sysClr val="windowText" lastClr="000000"/>
      </a:dk1>
      <a:lt1>
        <a:sysClr val="window" lastClr="FFFFFF"/>
      </a:lt1>
      <a:dk2>
        <a:srgbClr val="454545"/>
      </a:dk2>
      <a:lt2>
        <a:srgbClr val="E0E0E0"/>
      </a:lt2>
      <a:accent1>
        <a:srgbClr val="F81B02"/>
      </a:accent1>
      <a:accent2>
        <a:srgbClr val="FC7715"/>
      </a:accent2>
      <a:accent3>
        <a:srgbClr val="AFBF41"/>
      </a:accent3>
      <a:accent4>
        <a:srgbClr val="50C49F"/>
      </a:accent4>
      <a:accent5>
        <a:srgbClr val="3B95C4"/>
      </a:accent5>
      <a:accent6>
        <a:srgbClr val="B560D4"/>
      </a:accent6>
      <a:hlink>
        <a:srgbClr val="FC5A1A"/>
      </a:hlink>
      <a:folHlink>
        <a:srgbClr val="B49E74"/>
      </a:folHlink>
    </a:clrScheme>
    <a:fontScheme name="Atlas">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Atlas</Template>
  <TotalTime>0</TotalTime>
  <Words>9986</Words>
  <Application>WPS Presentation</Application>
  <PresentationFormat>Widescreen</PresentationFormat>
  <Paragraphs>87</Paragraphs>
  <Slides>18</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18</vt:i4>
      </vt:variant>
    </vt:vector>
  </HeadingPairs>
  <TitlesOfParts>
    <vt:vector size="32" baseType="lpstr">
      <vt:lpstr>Arial</vt:lpstr>
      <vt:lpstr>SimSun</vt:lpstr>
      <vt:lpstr>Wingdings</vt:lpstr>
      <vt:lpstr>Times New Roman</vt:lpstr>
      <vt:lpstr>Times New Roman</vt:lpstr>
      <vt:lpstr>Calibri Light</vt:lpstr>
      <vt:lpstr>Arial</vt:lpstr>
      <vt:lpstr>Arial</vt:lpstr>
      <vt:lpstr>Rockwell</vt:lpstr>
      <vt:lpstr>Microsoft YaHei</vt:lpstr>
      <vt:lpstr>Arial Unicode MS</vt:lpstr>
      <vt:lpstr>Calibri</vt:lpstr>
      <vt:lpstr>Calibri Light</vt:lpstr>
      <vt:lpstr>Атлас</vt:lpstr>
      <vt:lpstr>Любовь в жизни Обломова </vt:lpstr>
      <vt:lpstr>Ольга Ильинская </vt:lpstr>
      <vt:lpstr>Агафья Пшеницына</vt:lpstr>
      <vt:lpstr>PowerPoint 演示文稿</vt:lpstr>
      <vt:lpstr>УГАДАЙ ПЕРСОНАЖА ПО ОПИСАНИЮ ВНЕШНОСТИ</vt:lpstr>
      <vt:lpstr>PowerPoint 演示文稿</vt:lpstr>
      <vt:lpstr>PowerPoint 演示文稿</vt:lpstr>
      <vt:lpstr>PowerPoint 演示文稿</vt:lpstr>
      <vt:lpstr>PowerPoint 演示文稿</vt:lpstr>
      <vt:lpstr>НАЙДИ ОШИБКИ В ТЕКСТЕ </vt:lpstr>
      <vt:lpstr>Найдите 2 ошибки </vt:lpstr>
      <vt:lpstr>Найдите 2 ошибки </vt:lpstr>
      <vt:lpstr>Найдите 3 ошибки </vt:lpstr>
      <vt:lpstr>Найдите 3 ошибки </vt:lpstr>
      <vt:lpstr>Найдите 3 ошибки</vt:lpstr>
      <vt:lpstr>Найдите 3 ошибки</vt:lpstr>
      <vt:lpstr>Презентацию выполняли</vt:lpstr>
      <vt:lpstr>Плешкова Анастасия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
  <cp:lastModifiedBy>Svetlana</cp:lastModifiedBy>
  <cp:revision>2</cp:revision>
  <dcterms:created xsi:type="dcterms:W3CDTF">2022-10-19T10:33:00Z</dcterms:created>
  <dcterms:modified xsi:type="dcterms:W3CDTF">2022-11-02T03:48:11Z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ICV">
    <vt:lpwstr>1C8805E045F04872B3C8588CD82D9A95</vt:lpwstr>
  </property>
  <property fmtid="{D5CDD505-2E9C-101B-9397-08002B2CF9AE}" pid="4" name="KSOProductBuildVer">
    <vt:lpwstr>1049-11.2.0.11380</vt:lpwstr>
  </property>
</Properties>
</file>