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1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CA649A-B61F-422E-9658-9AF031921F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8781B5F-C43B-49D8-B2F7-783D72CB6E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CDAEE26-E200-4D9D-8991-A4A15F6E1D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74EF0-657D-40D2-BFDA-3CF5576549DA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C082A56-7116-4854-AE59-FC4993F8F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D216DE7-83F0-408B-B408-9334A5685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CB3C7-0B16-43DD-B16B-A27AE39388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11697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5741C4-F568-4E49-BD4F-24428385B3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3D0476C-BEB5-4033-B920-0C960CF000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5A9FCB4-8ACB-4E24-87B6-85606100E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74EF0-657D-40D2-BFDA-3CF5576549DA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6FF6F3C-154D-4673-9AFD-5A2F51F827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8B1A7C3-9F05-4FD5-846D-8B9F1238A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CB3C7-0B16-43DD-B16B-A27AE39388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6125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F10FEAC-6EE1-43A9-8713-4BAAB9B83F8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E286980-7102-4FAC-A3D1-E2E84D4A99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D042D88-8400-4BCA-AA0D-B6DDDDEF5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74EF0-657D-40D2-BFDA-3CF5576549DA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17C9D2C-E990-46FA-B81B-07ADB83D7C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2D5CD77-AAC5-42B3-BF6F-14F97745D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CB3C7-0B16-43DD-B16B-A27AE39388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4604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814F9C-F0B4-4B76-8029-697713C839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F92FEAE-0386-4842-8D59-CFFA9C2D62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2ACC799-FD4B-43E2-BF36-214772FF72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74EF0-657D-40D2-BFDA-3CF5576549DA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D8178A9-AEB9-4C61-BF9A-10F958812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6072987-5751-46DE-A876-E57F0A454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CB3C7-0B16-43DD-B16B-A27AE39388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811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4027A3-A986-45CA-BA76-DFA2822A88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F8027BF-D049-4828-9B20-6C569CC096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1B0D0FD-870F-4B48-88C9-5067EB2D1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74EF0-657D-40D2-BFDA-3CF5576549DA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A53838-EF80-4292-A72D-1F53B758F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161A347-05C7-403D-9782-C95D7EE4E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CB3C7-0B16-43DD-B16B-A27AE39388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6704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C87852-AD38-49BB-9DB7-C3DD429B1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69DA973-2D1D-4FD9-BEBF-196BD8F26C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8AC3660-0EA3-471D-9A16-7B8417B5F5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2D38F40-AF29-48D5-BF48-A283EAEBC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74EF0-657D-40D2-BFDA-3CF5576549DA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63A7961-387A-4EB3-95AD-BE98563ABB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2659DAB-2F2D-4AE9-B43F-F795C3AE7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CB3C7-0B16-43DD-B16B-A27AE39388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997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F263D1-A0B4-45FC-8110-52D80C6B22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5C8E5A3-F7F5-4DF1-AC73-4D0F1B8C2F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578C8CF-A36B-410F-8B6C-1BE200FC5E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54B49CD-3888-41BE-B686-C3D2DBBB17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4F11262-4EFE-4273-A13F-CE34A8E377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EFA8B13-7313-4898-9E64-50C184AEB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74EF0-657D-40D2-BFDA-3CF5576549DA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CB0BD93-B1BE-4AC1-878D-0F2132C7D4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CB44313-89CA-4066-9E9E-0AEDC54ED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CB3C7-0B16-43DD-B16B-A27AE39388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9031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F794D6-6A00-4923-BFCA-207576FE89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B93AFBD-3D43-44B2-8F2A-373DD7AFB8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74EF0-657D-40D2-BFDA-3CF5576549DA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318F9A7-6852-4176-87BF-01ABBA541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619465E-1931-4DA1-8926-2C5C1B38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CB3C7-0B16-43DD-B16B-A27AE39388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8434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8C349F3-D92F-4FB9-A77B-68D0F4A8C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74EF0-657D-40D2-BFDA-3CF5576549DA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A6AF6DA-F17A-41E4-9E7F-2A702BC51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4BFA491-DB7B-47ED-9138-A1FA77807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CB3C7-0B16-43DD-B16B-A27AE39388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0149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53D2F8-BCB1-4BA4-B3E1-ED09EBD472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6104BBF-0587-4262-A33D-62E9376066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56DD597-D96D-4341-AB16-5F2B9F29D5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58AF5A9-892A-455F-B5A8-806C76A97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74EF0-657D-40D2-BFDA-3CF5576549DA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2F8B3FB-2B0D-412A-A3DB-A114369D5C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37138CF-28AB-48A3-8219-2C6BF7242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CB3C7-0B16-43DD-B16B-A27AE39388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831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4E67E8-AD75-42B1-BC10-1A9B766E2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1C993E2-318D-4775-8F34-61B4E8B363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2A07E63-D7F0-42C3-BD7D-B5B006991D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ED42A4E-4C02-44BF-ACE2-E35B4422D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74EF0-657D-40D2-BFDA-3CF5576549DA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04BA6DD-512A-4D0B-B465-A8946B027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8F319DB-A209-4085-8586-CB2D96796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CB3C7-0B16-43DD-B16B-A27AE39388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5545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B5B344-9AD8-4371-8C6D-E54A80A52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665353C-E98F-4ED3-8E7A-C763C4BDB2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F0CCBB7-A619-4975-AFF5-9E781E19FA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274EF0-657D-40D2-BFDA-3CF5576549DA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58EAEAF-D2A4-4785-9BB2-7F3A4CC48B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E40EB5D-5E33-4B4E-8402-800AAC69C1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CB3C7-0B16-43DD-B16B-A27AE39388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816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7.png"/><Relationship Id="rId7" Type="http://schemas.openxmlformats.org/officeDocument/2006/relationships/image" Target="../media/image1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microsoft.com/office/2007/relationships/hdphoto" Target="../media/hdphoto3.wdp"/><Relationship Id="rId9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image" Target="../media/image2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23.jpeg"/><Relationship Id="rId5" Type="http://schemas.microsoft.com/office/2007/relationships/media" Target="../media/media3.mp3"/><Relationship Id="rId10" Type="http://schemas.openxmlformats.org/officeDocument/2006/relationships/image" Target="../media/image4.jpeg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7.png"/><Relationship Id="rId7" Type="http://schemas.microsoft.com/office/2007/relationships/hdphoto" Target="../media/hdphoto4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ED0F6BB-BA6B-4DCE-9683-A99EAB1E96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86ECF37-0C5B-4D5F-A29C-827C660A4CA8}"/>
              </a:ext>
            </a:extLst>
          </p:cNvPr>
          <p:cNvSpPr/>
          <p:nvPr/>
        </p:nvSpPr>
        <p:spPr>
          <a:xfrm>
            <a:off x="534572" y="1594338"/>
            <a:ext cx="106961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«Время. Часы – прибор для определения времени»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79FB716-9B91-41BA-9FB1-8FB2065C8810}"/>
              </a:ext>
            </a:extLst>
          </p:cNvPr>
          <p:cNvSpPr/>
          <p:nvPr/>
        </p:nvSpPr>
        <p:spPr>
          <a:xfrm>
            <a:off x="7596553" y="5671625"/>
            <a:ext cx="4332849" cy="914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МБОУДО ДШИ г. Поронайска в с. Восток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преподаватель Козлова М.В.</a:t>
            </a:r>
          </a:p>
        </p:txBody>
      </p:sp>
    </p:spTree>
    <p:extLst>
      <p:ext uri="{BB962C8B-B14F-4D97-AF65-F5344CB8AC3E}">
        <p14:creationId xmlns:p14="http://schemas.microsoft.com/office/powerpoint/2010/main" val="1268837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76094E7-8705-4A8D-856C-32B7A5AFEEFC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273E2C4-47A4-4F19-B295-5DBCF87765B7}"/>
              </a:ext>
            </a:extLst>
          </p:cNvPr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85" b="100000" l="0" r="91579">
                        <a14:foregroundMark x1="59035" y1="13385" x2="59035" y2="13385"/>
                        <a14:foregroundMark x1="59825" y1="10538" x2="65614" y2="22231"/>
                        <a14:foregroundMark x1="61404" y1="24462" x2="66053" y2="16154"/>
                        <a14:foregroundMark x1="58070" y1="19231" x2="61930" y2="12538"/>
                        <a14:foregroundMark x1="65614" y1="16846" x2="61930" y2="9308"/>
                        <a14:foregroundMark x1="17193" y1="17538" x2="17193" y2="17538"/>
                        <a14:foregroundMark x1="79649" y1="37692" x2="79649" y2="37692"/>
                        <a14:foregroundMark x1="85263" y1="37385" x2="84649" y2="43154"/>
                        <a14:foregroundMark x1="80175" y1="29077" x2="80175" y2="29077"/>
                        <a14:foregroundMark x1="80175" y1="27308" x2="84649" y2="27692"/>
                        <a14:foregroundMark x1="47982" y1="51462" x2="50789" y2="50615"/>
                        <a14:foregroundMark x1="42018" y1="54308" x2="41404" y2="56538"/>
                        <a14:backgroundMark x1="66228" y1="15923" x2="66228" y2="159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0" r="8284" b="1"/>
          <a:stretch/>
        </p:blipFill>
        <p:spPr bwMode="auto">
          <a:xfrm>
            <a:off x="351692" y="3836569"/>
            <a:ext cx="2203937" cy="260542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7A0BA70-BF7E-4010-9EA3-EF56CB32B738}"/>
              </a:ext>
            </a:extLst>
          </p:cNvPr>
          <p:cNvSpPr/>
          <p:nvPr/>
        </p:nvSpPr>
        <p:spPr>
          <a:xfrm>
            <a:off x="574430" y="181932"/>
            <a:ext cx="110431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Также часы различались по своему назначению, размеру, форме и т.д. Например: наручные, настольные, настенные, будильники, башенные, уличные.</a:t>
            </a:r>
            <a:endParaRPr lang="ru-RU" sz="2400" b="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18C2DC7-110F-404C-9622-F6EE3B3D37A8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1993" y="1316946"/>
            <a:ext cx="1906486" cy="217737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7D3B69B-8EEC-4BDD-906C-2C7568988C0F}"/>
              </a:ext>
            </a:extLst>
          </p:cNvPr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1" r="15015"/>
          <a:stretch/>
        </p:blipFill>
        <p:spPr bwMode="auto">
          <a:xfrm>
            <a:off x="2999760" y="3795079"/>
            <a:ext cx="2402475" cy="28600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3C53E7D-F046-4381-829D-B5F235C606BF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3778" y="3961772"/>
            <a:ext cx="2402475" cy="239141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74A3CA5-B004-4791-96F3-A46FCF6A2BE2}"/>
              </a:ext>
            </a:extLst>
          </p:cNvPr>
          <p:cNvPicPr/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88"/>
          <a:stretch/>
        </p:blipFill>
        <p:spPr bwMode="auto">
          <a:xfrm>
            <a:off x="6653567" y="1349604"/>
            <a:ext cx="2402475" cy="217737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4444671-10DE-4F33-A9AF-936A2AB732C8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5172" y="1969477"/>
            <a:ext cx="2184832" cy="40266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C7AA572-C371-4920-BB0C-4B73335605B0}"/>
              </a:ext>
            </a:extLst>
          </p:cNvPr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460" y="1432186"/>
            <a:ext cx="1906485" cy="199681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674278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4A8BBBE-9605-49AD-A055-4471AE7F5C2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1EFD91-7C2F-42E9-AFAB-93D8AA31E524}"/>
              </a:ext>
            </a:extLst>
          </p:cNvPr>
          <p:cNvSpPr/>
          <p:nvPr/>
        </p:nvSpPr>
        <p:spPr>
          <a:xfrm>
            <a:off x="4783015" y="1097280"/>
            <a:ext cx="6888481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Ребята, понравилось путешествовать у меня в «музее»? Я думаю, вы много интересного узнали о истории появления часов и их видах. Пришлите мне пожалуйста ответное видео письмо, в котором вы расскажете и покажете, что есть время и как его можно измерить.</a:t>
            </a:r>
          </a:p>
          <a:p>
            <a:endParaRPr lang="ru-RU" sz="2800" b="1" dirty="0">
              <a:solidFill>
                <a:srgbClr val="333333"/>
              </a:solidFill>
              <a:latin typeface="Times New Roman" panose="02020603050405020304" pitchFamily="18" charset="0"/>
            </a:endParaRPr>
          </a:p>
          <a:p>
            <a:r>
              <a:rPr lang="ru-RU" sz="4000" b="1" dirty="0">
                <a:solidFill>
                  <a:srgbClr val="333333"/>
                </a:solidFill>
                <a:latin typeface="Times New Roman" panose="02020603050405020304" pitchFamily="18" charset="0"/>
              </a:rPr>
              <a:t>До новых встреч друзья!</a:t>
            </a:r>
            <a:endParaRPr lang="ru-RU" sz="4000" b="1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F4738CE-B39F-451F-B21C-B97D9610F497}"/>
              </a:ext>
            </a:extLst>
          </p:cNvPr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85" b="100000" l="0" r="91579">
                        <a14:foregroundMark x1="59035" y1="13385" x2="59035" y2="13385"/>
                        <a14:foregroundMark x1="59825" y1="10538" x2="65614" y2="22231"/>
                        <a14:foregroundMark x1="61404" y1="24462" x2="66053" y2="16154"/>
                        <a14:foregroundMark x1="58070" y1="19231" x2="61930" y2="12538"/>
                        <a14:foregroundMark x1="65614" y1="16846" x2="61930" y2="9308"/>
                        <a14:foregroundMark x1="17193" y1="17538" x2="17193" y2="17538"/>
                        <a14:foregroundMark x1="79649" y1="37692" x2="79649" y2="37692"/>
                        <a14:foregroundMark x1="85263" y1="37385" x2="84649" y2="43154"/>
                        <a14:foregroundMark x1="80175" y1="29077" x2="80175" y2="29077"/>
                        <a14:foregroundMark x1="80175" y1="27308" x2="84649" y2="27692"/>
                        <a14:foregroundMark x1="47982" y1="51462" x2="50789" y2="50615"/>
                        <a14:foregroundMark x1="42018" y1="54308" x2="41404" y2="56538"/>
                        <a14:backgroundMark x1="66228" y1="15923" x2="66228" y2="159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0" r="8284" b="1"/>
          <a:stretch/>
        </p:blipFill>
        <p:spPr bwMode="auto">
          <a:xfrm>
            <a:off x="661181" y="858128"/>
            <a:ext cx="3882683" cy="464524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88144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C9E75DA-8890-423A-BBBB-E4B9AEADD03B}"/>
              </a:ext>
            </a:extLst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4123"/>
            <a:ext cx="12191999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79EF2F4-9E06-4825-A565-9FF4C4FF4CF6}"/>
              </a:ext>
            </a:extLst>
          </p:cNvPr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8644" y="351692"/>
            <a:ext cx="5404341" cy="6119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бой курантов">
            <a:hlinkClick r:id="" action="ppaction://media"/>
            <a:extLst>
              <a:ext uri="{FF2B5EF4-FFF2-40B4-BE49-F238E27FC236}">
                <a16:creationId xmlns:a16="http://schemas.microsoft.com/office/drawing/2014/main" id="{2C43CCC7-1F2F-48B2-90E1-7324F33AB0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54722" y="738556"/>
            <a:ext cx="609600" cy="609600"/>
          </a:xfrm>
          <a:prstGeom prst="rect">
            <a:avLst/>
          </a:prstGeom>
        </p:spPr>
      </p:pic>
      <p:pic>
        <p:nvPicPr>
          <p:cNvPr id="8" name="венские часы">
            <a:hlinkClick r:id="" action="ppaction://media"/>
            <a:extLst>
              <a:ext uri="{FF2B5EF4-FFF2-40B4-BE49-F238E27FC236}">
                <a16:creationId xmlns:a16="http://schemas.microsoft.com/office/drawing/2014/main" id="{5DB9CC9B-EEA4-43AF-B93D-82A60E5BF5F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0392507" y="662355"/>
            <a:ext cx="609600" cy="609600"/>
          </a:xfrm>
          <a:prstGeom prst="rect">
            <a:avLst/>
          </a:prstGeom>
        </p:spPr>
      </p:pic>
      <p:pic>
        <p:nvPicPr>
          <p:cNvPr id="9" name="Колокола-Куранты и бой часов (Троице-Сергиева Лавра)">
            <a:hlinkClick r:id="" action="ppaction://media"/>
            <a:extLst>
              <a:ext uri="{FF2B5EF4-FFF2-40B4-BE49-F238E27FC236}">
                <a16:creationId xmlns:a16="http://schemas.microsoft.com/office/drawing/2014/main" id="{3894385E-B64B-4DBF-A601-0B009489B894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54722" y="3429000"/>
            <a:ext cx="609600" cy="609600"/>
          </a:xfrm>
          <a:prstGeom prst="rect">
            <a:avLst/>
          </a:prstGeom>
        </p:spPr>
      </p:pic>
      <p:pic>
        <p:nvPicPr>
          <p:cNvPr id="10" name="бьют часы на старой башне">
            <a:hlinkClick r:id="" action="ppaction://media"/>
            <a:extLst>
              <a:ext uri="{FF2B5EF4-FFF2-40B4-BE49-F238E27FC236}">
                <a16:creationId xmlns:a16="http://schemas.microsoft.com/office/drawing/2014/main" id="{E8E13626-EB41-47A4-86C7-346754170C12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0257692" y="336452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154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9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4127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544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5986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8193886-D695-45F3-AABD-083DE080AC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DE82000-1158-49FD-9B96-8B0A0606731C}"/>
              </a:ext>
            </a:extLst>
          </p:cNvPr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750" b="95375" l="6875" r="94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101" t="10422" r="8766" b="8605"/>
          <a:stretch/>
        </p:blipFill>
        <p:spPr bwMode="auto">
          <a:xfrm>
            <a:off x="1064523" y="1367811"/>
            <a:ext cx="2516508" cy="233523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151738C-067E-47B7-A8FE-488840C2DB8D}"/>
              </a:ext>
            </a:extLst>
          </p:cNvPr>
          <p:cNvSpPr/>
          <p:nvPr/>
        </p:nvSpPr>
        <p:spPr>
          <a:xfrm>
            <a:off x="154746" y="3780225"/>
            <a:ext cx="483928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0385">
              <a:spcAft>
                <a:spcPts val="0"/>
              </a:spcAft>
            </a:pP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днем не спим,</a:t>
            </a:r>
            <a:b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ночью не спим,</a:t>
            </a:r>
            <a:b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днем и ночью</a:t>
            </a:r>
            <a:b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Стучим, стучим. </a:t>
            </a:r>
            <a:endParaRPr lang="ru-RU" sz="2800" b="1" dirty="0"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8F1723E-5B91-43CE-9070-9968C6125580}"/>
              </a:ext>
            </a:extLst>
          </p:cNvPr>
          <p:cNvSpPr/>
          <p:nvPr/>
        </p:nvSpPr>
        <p:spPr>
          <a:xfrm>
            <a:off x="3563816" y="-14945"/>
            <a:ext cx="6305407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540385">
              <a:spcAft>
                <a:spcPts val="0"/>
              </a:spcAft>
            </a:pP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часах настенных стрелки</a:t>
            </a:r>
            <a:endParaRPr lang="ru-RU" sz="2800" b="1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540385">
              <a:spcAft>
                <a:spcPts val="0"/>
              </a:spcAft>
            </a:pP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Стали прыгать, словно белки.</a:t>
            </a:r>
            <a:endParaRPr lang="ru-RU" sz="2800" b="1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540385">
              <a:spcAft>
                <a:spcPts val="0"/>
              </a:spcAft>
            </a:pP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Мастер тут на них взглянул, </a:t>
            </a:r>
            <a:endParaRPr lang="ru-RU" sz="2800" b="1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540385">
              <a:spcAft>
                <a:spcPts val="0"/>
              </a:spcAft>
            </a:pP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Круглый винтик подтянул</a:t>
            </a:r>
            <a:endParaRPr lang="ru-RU" sz="2800" b="1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540385">
              <a:spcAft>
                <a:spcPts val="0"/>
              </a:spcAft>
            </a:pP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сменил пружину срочно, </a:t>
            </a:r>
            <a:endParaRPr lang="ru-RU" sz="2800" b="1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540385">
              <a:spcAft>
                <a:spcPts val="0"/>
              </a:spcAft>
            </a:pP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 часы ходили точно. </a:t>
            </a:r>
            <a:endParaRPr lang="ru-RU" sz="2800" b="1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42ACE29-1F03-48B8-810F-060E1D9914D5}"/>
              </a:ext>
            </a:extLst>
          </p:cNvPr>
          <p:cNvPicPr/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85" b="100000" l="0" r="91579">
                        <a14:foregroundMark x1="59035" y1="13385" x2="59035" y2="13385"/>
                        <a14:foregroundMark x1="59825" y1="10538" x2="65614" y2="22231"/>
                        <a14:foregroundMark x1="61404" y1="24462" x2="66053" y2="16154"/>
                        <a14:foregroundMark x1="58070" y1="19231" x2="61930" y2="12538"/>
                        <a14:foregroundMark x1="65614" y1="16846" x2="61930" y2="9308"/>
                        <a14:foregroundMark x1="17193" y1="17538" x2="17193" y2="17538"/>
                        <a14:foregroundMark x1="79649" y1="37692" x2="79649" y2="37692"/>
                        <a14:foregroundMark x1="85263" y1="37385" x2="84649" y2="43154"/>
                        <a14:foregroundMark x1="80175" y1="29077" x2="80175" y2="29077"/>
                        <a14:foregroundMark x1="80175" y1="27308" x2="84649" y2="27692"/>
                        <a14:foregroundMark x1="47982" y1="51462" x2="50789" y2="50615"/>
                        <a14:foregroundMark x1="42018" y1="54308" x2="41404" y2="56538"/>
                        <a14:backgroundMark x1="66228" y1="15923" x2="66228" y2="159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0" r="8284" b="1"/>
          <a:stretch/>
        </p:blipFill>
        <p:spPr bwMode="auto">
          <a:xfrm>
            <a:off x="8628185" y="2613871"/>
            <a:ext cx="3116797" cy="352404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2FB0DA4-957A-487A-BDEF-8F4422CF05B1}"/>
              </a:ext>
            </a:extLst>
          </p:cNvPr>
          <p:cNvSpPr/>
          <p:nvPr/>
        </p:nvSpPr>
        <p:spPr>
          <a:xfrm>
            <a:off x="1802442" y="629063"/>
            <a:ext cx="10406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Часы</a:t>
            </a:r>
            <a:endParaRPr lang="ru-RU" sz="2800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AB96764D-6583-483B-BDBF-276B14E9A6BE}"/>
              </a:ext>
            </a:extLst>
          </p:cNvPr>
          <p:cNvSpPr/>
          <p:nvPr/>
        </p:nvSpPr>
        <p:spPr>
          <a:xfrm>
            <a:off x="6607979" y="4375892"/>
            <a:ext cx="1573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Часовщик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17044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64551FC-73E0-4908-BC4D-68FA7F59565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F97448C-B23E-4117-9B46-95D823354F4F}"/>
              </a:ext>
            </a:extLst>
          </p:cNvPr>
          <p:cNvSpPr/>
          <p:nvPr/>
        </p:nvSpPr>
        <p:spPr>
          <a:xfrm>
            <a:off x="583303" y="104741"/>
            <a:ext cx="1102539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«Музей мастера часовщика»</a:t>
            </a:r>
            <a:endParaRPr lang="ru-RU" sz="6600" b="1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85DC8CA-9229-4D62-8C1A-7C9EC6CADEC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212" y="1212738"/>
            <a:ext cx="9917723" cy="53006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075097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036E7DD-64ED-4778-838E-6BB50AE6608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227BF21-68BD-4BDE-84CF-5CCC17FA064B}"/>
              </a:ext>
            </a:extLst>
          </p:cNvPr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85" b="100000" l="0" r="91579">
                        <a14:foregroundMark x1="59035" y1="13385" x2="59035" y2="13385"/>
                        <a14:foregroundMark x1="59825" y1="10538" x2="65614" y2="22231"/>
                        <a14:foregroundMark x1="61404" y1="24462" x2="66053" y2="16154"/>
                        <a14:foregroundMark x1="58070" y1="19231" x2="61930" y2="12538"/>
                        <a14:foregroundMark x1="65614" y1="16846" x2="61930" y2="9308"/>
                        <a14:foregroundMark x1="17193" y1="17538" x2="17193" y2="17538"/>
                        <a14:foregroundMark x1="79649" y1="37692" x2="79649" y2="37692"/>
                        <a14:foregroundMark x1="85263" y1="37385" x2="84649" y2="43154"/>
                        <a14:foregroundMark x1="80175" y1="29077" x2="80175" y2="29077"/>
                        <a14:foregroundMark x1="80175" y1="27308" x2="84649" y2="27692"/>
                        <a14:foregroundMark x1="47982" y1="51462" x2="50789" y2="50615"/>
                        <a14:foregroundMark x1="42018" y1="54308" x2="41404" y2="56538"/>
                        <a14:backgroundMark x1="66228" y1="15923" x2="66228" y2="159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0" r="8284" b="1"/>
          <a:stretch/>
        </p:blipFill>
        <p:spPr bwMode="auto">
          <a:xfrm>
            <a:off x="9013873" y="2758490"/>
            <a:ext cx="2426677" cy="320391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218CE68-4600-4929-8AC2-42D8DC56DC41}"/>
              </a:ext>
            </a:extLst>
          </p:cNvPr>
          <p:cNvSpPr/>
          <p:nvPr/>
        </p:nvSpPr>
        <p:spPr>
          <a:xfrm>
            <a:off x="2011680" y="225083"/>
            <a:ext cx="92565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bg1">
                    <a:lumMod val="8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Здравствуйте дорогие ребята! </a:t>
            </a:r>
          </a:p>
          <a:p>
            <a:pPr algn="ctr"/>
            <a:r>
              <a:rPr lang="ru-RU" sz="3600" b="1" dirty="0">
                <a:solidFill>
                  <a:schemeClr val="bg1">
                    <a:lumMod val="8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Я приглашаю вас в путешествие в прошлое и настоящее, то есть посетить мой «музей».</a:t>
            </a:r>
            <a:endParaRPr lang="ru-RU" sz="3600" b="1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66D6716-4A4D-4B1D-872C-3D8D2A1857CB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051" y="2450074"/>
            <a:ext cx="6935373" cy="3749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97170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905A37A-F4C9-4608-83DC-B5DB863FB02A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01"/>
            <a:ext cx="12191999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E13023E-3EAD-422C-88AE-1C296CA1C858}"/>
              </a:ext>
            </a:extLst>
          </p:cNvPr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85" b="100000" l="0" r="91579">
                        <a14:foregroundMark x1="59035" y1="13385" x2="59035" y2="13385"/>
                        <a14:foregroundMark x1="59825" y1="10538" x2="65614" y2="22231"/>
                        <a14:foregroundMark x1="61404" y1="24462" x2="66053" y2="16154"/>
                        <a14:foregroundMark x1="58070" y1="19231" x2="61930" y2="12538"/>
                        <a14:foregroundMark x1="65614" y1="16846" x2="61930" y2="9308"/>
                        <a14:foregroundMark x1="17193" y1="17538" x2="17193" y2="17538"/>
                        <a14:foregroundMark x1="79649" y1="37692" x2="79649" y2="37692"/>
                        <a14:foregroundMark x1="85263" y1="37385" x2="84649" y2="43154"/>
                        <a14:foregroundMark x1="80175" y1="29077" x2="80175" y2="29077"/>
                        <a14:foregroundMark x1="80175" y1="27308" x2="84649" y2="27692"/>
                        <a14:foregroundMark x1="47982" y1="51462" x2="50789" y2="50615"/>
                        <a14:foregroundMark x1="42018" y1="54308" x2="41404" y2="56538"/>
                        <a14:backgroundMark x1="66228" y1="15923" x2="66228" y2="159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0" r="8284" b="1"/>
          <a:stretch/>
        </p:blipFill>
        <p:spPr bwMode="auto">
          <a:xfrm>
            <a:off x="239151" y="4082629"/>
            <a:ext cx="1950720" cy="240848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7B0EB0E-9070-409D-A617-037871ABA553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7089" y="1809359"/>
            <a:ext cx="7174523" cy="483269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116FACC-9502-49E1-97D5-92A65BB8357D}"/>
              </a:ext>
            </a:extLst>
          </p:cNvPr>
          <p:cNvSpPr/>
          <p:nvPr/>
        </p:nvSpPr>
        <p:spPr>
          <a:xfrm>
            <a:off x="560362" y="174382"/>
            <a:ext cx="110712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Самые древние часы – были солнечные. Циферблат таких часов помещали на открытом ярко освещенном солнцем месте. Они выглядели очень просто – большая палка, воткнутая в землю. Когда солнце находится высоко, то тень от палки короткая это значит день в самом разгаре. А когда солнце опускалось ближе к горизонту, то тень от палки увеличивалась и это означало, что наступает вечер.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027276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DA3DA52-68BF-44BF-9C7E-1D52E467FDA2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2525693-F0B1-4288-AFE6-7AACED458F34}"/>
              </a:ext>
            </a:extLst>
          </p:cNvPr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85" b="100000" l="0" r="91579">
                        <a14:foregroundMark x1="59035" y1="13385" x2="59035" y2="13385"/>
                        <a14:foregroundMark x1="59825" y1="10538" x2="65614" y2="22231"/>
                        <a14:foregroundMark x1="61404" y1="24462" x2="66053" y2="16154"/>
                        <a14:foregroundMark x1="58070" y1="19231" x2="61930" y2="12538"/>
                        <a14:foregroundMark x1="65614" y1="16846" x2="61930" y2="9308"/>
                        <a14:foregroundMark x1="17193" y1="17538" x2="17193" y2="17538"/>
                        <a14:foregroundMark x1="79649" y1="37692" x2="79649" y2="37692"/>
                        <a14:foregroundMark x1="85263" y1="37385" x2="84649" y2="43154"/>
                        <a14:foregroundMark x1="80175" y1="29077" x2="80175" y2="29077"/>
                        <a14:foregroundMark x1="80175" y1="27308" x2="84649" y2="27692"/>
                        <a14:foregroundMark x1="47982" y1="51462" x2="50789" y2="50615"/>
                        <a14:foregroundMark x1="42018" y1="54308" x2="41404" y2="56538"/>
                        <a14:backgroundMark x1="66228" y1="15923" x2="66228" y2="159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0" r="8284" b="1"/>
          <a:stretch/>
        </p:blipFill>
        <p:spPr bwMode="auto">
          <a:xfrm>
            <a:off x="281354" y="3882683"/>
            <a:ext cx="2344615" cy="26476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9EA21C8-7733-448B-86EF-C1A679FF9C0F}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9" t="26725" r="78033" b="30088"/>
          <a:stretch/>
        </p:blipFill>
        <p:spPr bwMode="auto">
          <a:xfrm>
            <a:off x="2972972" y="2729130"/>
            <a:ext cx="2344615" cy="366485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5091531-7A0A-4DA2-B286-85EE869400B4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9028" y="2729128"/>
            <a:ext cx="2241453" cy="366485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B43B481-07C5-457C-9E38-ABBD7A4EBC45}"/>
              </a:ext>
            </a:extLst>
          </p:cNvPr>
          <p:cNvSpPr/>
          <p:nvPr/>
        </p:nvSpPr>
        <p:spPr>
          <a:xfrm>
            <a:off x="281354" y="237983"/>
            <a:ext cx="11718388" cy="2540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Потом люди начали изобретать разные часы из простых материалов. Например: Масляные часы. Они были устроены так – в стеклянный сосуд со специальными метками наливали масло и поджигали его. Пока масло постепенно сгорало, по меткам определяли время. Восковые часы. По всей длине свечи нанесено 24 деления, сгорая свеча уменьшалась на одно деление в час.  Водяные часы. В сосуд с маленьким отверстием внизу наливали воду. На сосуде тоже ставили метки – черточки. И сколько воды вылилось из сосуда, столько времени и прошло. </a:t>
            </a:r>
            <a:endParaRPr lang="ru-RU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A4614E1-A701-4AFA-86A5-98E2722AE402}"/>
              </a:ext>
            </a:extLst>
          </p:cNvPr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23" t="20525" r="7803" b="8494"/>
          <a:stretch/>
        </p:blipFill>
        <p:spPr bwMode="auto">
          <a:xfrm>
            <a:off x="6092479" y="2729129"/>
            <a:ext cx="2198079" cy="366485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8541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50EEAED-0467-4041-8B33-84DE0E067B9C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47B8808-E37E-40D6-AD6E-869BF07F5137}"/>
              </a:ext>
            </a:extLst>
          </p:cNvPr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85" b="100000" l="0" r="91579">
                        <a14:foregroundMark x1="59035" y1="13385" x2="59035" y2="13385"/>
                        <a14:foregroundMark x1="59825" y1="10538" x2="65614" y2="22231"/>
                        <a14:foregroundMark x1="61404" y1="24462" x2="66053" y2="16154"/>
                        <a14:foregroundMark x1="58070" y1="19231" x2="61930" y2="12538"/>
                        <a14:foregroundMark x1="65614" y1="16846" x2="61930" y2="9308"/>
                        <a14:foregroundMark x1="17193" y1="17538" x2="17193" y2="17538"/>
                        <a14:foregroundMark x1="79649" y1="37692" x2="79649" y2="37692"/>
                        <a14:foregroundMark x1="85263" y1="37385" x2="84649" y2="43154"/>
                        <a14:foregroundMark x1="80175" y1="29077" x2="80175" y2="29077"/>
                        <a14:foregroundMark x1="80175" y1="27308" x2="84649" y2="27692"/>
                        <a14:foregroundMark x1="47982" y1="51462" x2="50789" y2="50615"/>
                        <a14:foregroundMark x1="42018" y1="54308" x2="41404" y2="56538"/>
                        <a14:backgroundMark x1="66228" y1="15923" x2="66228" y2="159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0" r="8284" b="1"/>
          <a:stretch/>
        </p:blipFill>
        <p:spPr bwMode="auto">
          <a:xfrm>
            <a:off x="393893" y="3305908"/>
            <a:ext cx="2363373" cy="31259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8E0AD7C-CBA5-4CAC-B042-6532A3F388F8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431" y="2274278"/>
            <a:ext cx="4670476" cy="41575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0942B46-F404-451E-8DF9-CA192AC4C824}"/>
              </a:ext>
            </a:extLst>
          </p:cNvPr>
          <p:cNvSpPr/>
          <p:nvPr/>
        </p:nvSpPr>
        <p:spPr>
          <a:xfrm>
            <a:off x="773722" y="426160"/>
            <a:ext cx="1064455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</a:rPr>
              <a:t>Самые простые часы, которые сохранились до наших дней и ими до сих пор пользуются люди – это песочные часы. Они выглядят так – стеклянная колба разделена на две части узким отверстием. В верхнюю часть насыпали песок, он опускался через узкое отверстие в нижнюю часть колбы. За какой промежуток времени песок полностью не переместится в нижнюю часть, столько времени и прошло. 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01873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77A4C2E-CF03-4BD0-BC62-9425BE73210A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4AE76C9-75EF-4C63-B8AE-C4D01B75D6C1}"/>
              </a:ext>
            </a:extLst>
          </p:cNvPr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85" b="100000" l="0" r="91579">
                        <a14:foregroundMark x1="59035" y1="13385" x2="59035" y2="13385"/>
                        <a14:foregroundMark x1="59825" y1="10538" x2="65614" y2="22231"/>
                        <a14:foregroundMark x1="61404" y1="24462" x2="66053" y2="16154"/>
                        <a14:foregroundMark x1="58070" y1="19231" x2="61930" y2="12538"/>
                        <a14:foregroundMark x1="65614" y1="16846" x2="61930" y2="9308"/>
                        <a14:foregroundMark x1="17193" y1="17538" x2="17193" y2="17538"/>
                        <a14:foregroundMark x1="79649" y1="37692" x2="79649" y2="37692"/>
                        <a14:foregroundMark x1="85263" y1="37385" x2="84649" y2="43154"/>
                        <a14:foregroundMark x1="80175" y1="29077" x2="80175" y2="29077"/>
                        <a14:foregroundMark x1="80175" y1="27308" x2="84649" y2="27692"/>
                        <a14:foregroundMark x1="47982" y1="51462" x2="50789" y2="50615"/>
                        <a14:foregroundMark x1="42018" y1="54308" x2="41404" y2="56538"/>
                        <a14:backgroundMark x1="66228" y1="15923" x2="66228" y2="159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0" r="8284" b="1"/>
          <a:stretch/>
        </p:blipFill>
        <p:spPr bwMode="auto">
          <a:xfrm>
            <a:off x="576775" y="3587262"/>
            <a:ext cx="2569698" cy="29008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8E1889C-0053-445D-A45D-F1A4FEDCBCB6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3680" y="633047"/>
            <a:ext cx="4340033" cy="561569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695F651-4F92-4F24-B679-A2F8F619E571}"/>
              </a:ext>
            </a:extLst>
          </p:cNvPr>
          <p:cNvSpPr/>
          <p:nvPr/>
        </p:nvSpPr>
        <p:spPr>
          <a:xfrm>
            <a:off x="951914" y="369887"/>
            <a:ext cx="495651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</a:rPr>
              <a:t>Прошло много лет и люди придумали механические часы.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Первые часы появились в Китае. На часах сначала была только одна стрелка. Потом появилась минутная стрелка, а еще позже – секундная. 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89175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341BE0F-E943-4AF9-92B9-21CF9160269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6F46F80-DC6C-4120-8110-A2583ECBC33F}"/>
              </a:ext>
            </a:extLst>
          </p:cNvPr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85" b="100000" l="0" r="91579">
                        <a14:foregroundMark x1="59035" y1="13385" x2="59035" y2="13385"/>
                        <a14:foregroundMark x1="59825" y1="10538" x2="65614" y2="22231"/>
                        <a14:foregroundMark x1="61404" y1="24462" x2="66053" y2="16154"/>
                        <a14:foregroundMark x1="58070" y1="19231" x2="61930" y2="12538"/>
                        <a14:foregroundMark x1="65614" y1="16846" x2="61930" y2="9308"/>
                        <a14:foregroundMark x1="17193" y1="17538" x2="17193" y2="17538"/>
                        <a14:foregroundMark x1="79649" y1="37692" x2="79649" y2="37692"/>
                        <a14:foregroundMark x1="85263" y1="37385" x2="84649" y2="43154"/>
                        <a14:foregroundMark x1="80175" y1="29077" x2="80175" y2="29077"/>
                        <a14:foregroundMark x1="80175" y1="27308" x2="84649" y2="27692"/>
                        <a14:foregroundMark x1="47982" y1="51462" x2="50789" y2="50615"/>
                        <a14:foregroundMark x1="42018" y1="54308" x2="41404" y2="56538"/>
                        <a14:backgroundMark x1="66228" y1="15923" x2="66228" y2="159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0" r="8284" b="1"/>
          <a:stretch/>
        </p:blipFill>
        <p:spPr bwMode="auto">
          <a:xfrm>
            <a:off x="117230" y="3777775"/>
            <a:ext cx="2457156" cy="278830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E137A95-124B-476E-9824-36CE3EB06F7C}"/>
              </a:ext>
            </a:extLst>
          </p:cNvPr>
          <p:cNvSpPr/>
          <p:nvPr/>
        </p:nvSpPr>
        <p:spPr>
          <a:xfrm>
            <a:off x="942536" y="280242"/>
            <a:ext cx="1080398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Шли века, жизнь становилась торопливой, люди учились дорожить своим временем. Часы стали необходимы каждому человеку. Люди стали изобретать множество разных часов: механические, кварцевые, электронные.</a:t>
            </a:r>
            <a:endParaRPr lang="ru-RU" sz="2400" b="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85CE09B-EADB-4145-96B5-5171EB04AADA}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96" t="3748" r="20556" b="3918"/>
          <a:stretch/>
        </p:blipFill>
        <p:spPr bwMode="auto">
          <a:xfrm>
            <a:off x="2875061" y="2130144"/>
            <a:ext cx="2457155" cy="394241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0653BCD-98E9-4087-BA5F-B9BF79D9709E}"/>
              </a:ext>
            </a:extLst>
          </p:cNvPr>
          <p:cNvPicPr/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800" b="94300" l="4500" r="95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72" t="5764" r="5096" b="6681"/>
          <a:stretch/>
        </p:blipFill>
        <p:spPr bwMode="auto">
          <a:xfrm>
            <a:off x="5823682" y="4101349"/>
            <a:ext cx="2628900" cy="255905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B497744-8C96-48A6-8840-EE687931B418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3706" y="1542299"/>
            <a:ext cx="3447561" cy="25590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867842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478</TotalTime>
  <Words>483</Words>
  <Application>Microsoft Office PowerPoint</Application>
  <PresentationFormat>Широкоэкранный</PresentationFormat>
  <Paragraphs>25</Paragraphs>
  <Slides>12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V</cp:lastModifiedBy>
  <cp:revision>26</cp:revision>
  <dcterms:created xsi:type="dcterms:W3CDTF">2020-01-04T02:08:00Z</dcterms:created>
  <dcterms:modified xsi:type="dcterms:W3CDTF">2022-11-02T03:06:23Z</dcterms:modified>
</cp:coreProperties>
</file>