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62" r:id="rId6"/>
    <p:sldId id="259" r:id="rId7"/>
    <p:sldId id="263" r:id="rId8"/>
    <p:sldId id="264" r:id="rId9"/>
    <p:sldId id="265" r:id="rId10"/>
    <p:sldId id="266" r:id="rId11"/>
    <p:sldId id="268" r:id="rId12"/>
    <p:sldId id="267" r:id="rId13"/>
    <p:sldId id="260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3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93175CE-48F3-4617-8607-ACE458F4BEE2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5D7FED15-146B-4C01-B972-50E9EB5B5F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75CE-48F3-4617-8607-ACE458F4BEE2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FED15-146B-4C01-B972-50E9EB5B5F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75CE-48F3-4617-8607-ACE458F4BEE2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FED15-146B-4C01-B972-50E9EB5B5F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75CE-48F3-4617-8607-ACE458F4BEE2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FED15-146B-4C01-B972-50E9EB5B5F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75CE-48F3-4617-8607-ACE458F4BEE2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FED15-146B-4C01-B972-50E9EB5B5F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75CE-48F3-4617-8607-ACE458F4BEE2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FED15-146B-4C01-B972-50E9EB5B5FD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75CE-48F3-4617-8607-ACE458F4BEE2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FED15-146B-4C01-B972-50E9EB5B5FD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75CE-48F3-4617-8607-ACE458F4BEE2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FED15-146B-4C01-B972-50E9EB5B5F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75CE-48F3-4617-8607-ACE458F4BEE2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FED15-146B-4C01-B972-50E9EB5B5F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93175CE-48F3-4617-8607-ACE458F4BEE2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5D7FED15-146B-4C01-B972-50E9EB5B5F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93175CE-48F3-4617-8607-ACE458F4BEE2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5D7FED15-146B-4C01-B972-50E9EB5B5F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93175CE-48F3-4617-8607-ACE458F4BEE2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D7FED15-146B-4C01-B972-50E9EB5B5FD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www.culture.ru/literature/poems/author-nikolai-aseev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ulture.ru/movies/459/bronenosets-potemkin" TargetMode="External"/><Relationship Id="rId2" Type="http://schemas.openxmlformats.org/officeDocument/2006/relationships/hyperlink" Target="https://www.culture.ru/movies/400/neobichaynie-priklyucheniya-mistera-vesta-v-strane-bolshevikov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hyperlink" Target="https://www.culture.ru/persons/680/sergey-eyzenshtey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39952" y="1916832"/>
            <a:ext cx="3994465" cy="1828090"/>
          </a:xfrm>
        </p:spPr>
        <p:txBody>
          <a:bodyPr>
            <a:normAutofit fontScale="90000"/>
          </a:bodyPr>
          <a:lstStyle/>
          <a:p>
            <a:r>
              <a:rPr lang="ru-RU" dirty="0"/>
              <a:t>Биография Николая Асеева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44008" y="3891552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русский советский поэт, переводчик и сценарист, представитель русского футуризма.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96752"/>
            <a:ext cx="3096344" cy="3891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402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836712"/>
            <a:ext cx="417646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/>
              <a:t>В 1922 написал "Марш Буденного" и благодаря этому получил широкую известность. В 1923 вошел в состав ЛЕФа. Приспосабливаясь к обстановке, А. стал одним из наиболее ортодоксальных большевистских поэтов, выполняя своими стихами "социальный заказ". В 1925 выпустил поэму "Двадцать шесть" о бакинских комиссарах. Занимал высокие посты в системе Союза советских писателей.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047750"/>
            <a:ext cx="3810000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92296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836712"/>
            <a:ext cx="56703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cap="all" dirty="0"/>
              <a:t>О</a:t>
            </a:r>
            <a:r>
              <a:rPr lang="ru-RU" dirty="0"/>
              <a:t>дин из основателей «Левого фронта искусств», исследователь русского стиха и наставник молодых поэтов, Асеев выпустил за свою жизнь более 30 книг </a:t>
            </a:r>
            <a:r>
              <a:rPr lang="ru-RU" dirty="0">
                <a:hlinkClick r:id="rId2"/>
              </a:rPr>
              <a:t>стихотворений</a:t>
            </a:r>
            <a:r>
              <a:rPr lang="ru-RU" dirty="0"/>
              <a:t> и прозы.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57309"/>
            <a:ext cx="2376264" cy="3430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673" y="2687420"/>
            <a:ext cx="2421087" cy="3400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54592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692696"/>
            <a:ext cx="3240360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/>
              <a:t>В последние годы поэт тяжело болел. Как вспоминала его супруга Ксения Асеева: «В последний день его жизни, когда я пришла в больницу «Высокие горы», Николай Николаевич сел на постели и начал читать стихи. Со стихами уходил он из жизни…» 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774413"/>
            <a:ext cx="2622416" cy="475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95076" y="5524732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Мемориальная доска на </a:t>
            </a:r>
            <a:r>
              <a:rPr lang="ru-RU" i="1" dirty="0" smtClean="0"/>
              <a:t>доме</a:t>
            </a:r>
            <a:br>
              <a:rPr lang="ru-RU" i="1" dirty="0" smtClean="0"/>
            </a:br>
            <a:r>
              <a:rPr lang="ru-RU" i="1" dirty="0" smtClean="0"/>
              <a:t> </a:t>
            </a:r>
            <a:r>
              <a:rPr lang="ru-RU" i="1" dirty="0"/>
              <a:t>в Камергерском переулке.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32883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083" y="692696"/>
            <a:ext cx="4886325" cy="447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5169446"/>
            <a:ext cx="7704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После воспаления легких он скончался 16 июля 1963 года. Последние годы прожил в </a:t>
            </a:r>
          </a:p>
          <a:p>
            <a:pPr algn="ctr"/>
            <a:r>
              <a:rPr lang="ru-RU" dirty="0" smtClean="0"/>
              <a:t>«Доме писательского кооператива» в Москве.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113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21405"/>
            <a:ext cx="3528392" cy="5050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5556082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Бюст Н.Н. Асеева перед Курской областной научной библиотекой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1118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836712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Николай Асеев появился на свет 28 июня (10 июля) 1889 года в городе Льгове (Курская губерния). Он рос в семье страхового агента Николая Николаевича и его жены Елены Николаевны.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6245" y="2060848"/>
            <a:ext cx="32377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Первая трагедия в биографии будущего поэта произошла в 8-летнем возрасте – скончалась его мать. В результате, отец повторно вступил в брак. Детские годы Асеева прошли в доме его деда по материнской линии, Николая Павловича.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916832"/>
            <a:ext cx="2808312" cy="4118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01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836712"/>
            <a:ext cx="73448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 словам Николая, дедушка и бабушка оказали на него огромное влияние. Позднее Асеев поступил в Курское реальное училище, которое успешно окончил в 1909 г. Затем он продолжил получать образование на экономическом факультете Московского коммерческого института и на историко-филологических отделениях Московского и Харьковского университетов.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941" y="2621126"/>
            <a:ext cx="5588099" cy="3576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677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568750"/>
            <a:ext cx="74888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разгар Первой мировой войны (1914-1918) Николая Асеева призвали на службу, однако по причине туберкулеза он был от нее освобожден. В 1917 г. его снова призвали в армию, вследствие чего он начал нести службу в запасном полку.</a:t>
            </a:r>
          </a:p>
          <a:p>
            <a:endParaRPr lang="ru-RU" dirty="0" smtClean="0"/>
          </a:p>
          <a:p>
            <a:r>
              <a:rPr lang="ru-RU" dirty="0" smtClean="0"/>
              <a:t>Позднее Асеева избрали в полковой Совет солдатских депутатов, после чего его вместе с ранеными солдатами направили в Иркутск. В ходе Гражданской войны Николай оказался на Дальнем Востоке. В это время биографии он возглавлял биржу труда, а потом работал в местной газете.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382" y="3429000"/>
            <a:ext cx="5715000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215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656049"/>
            <a:ext cx="352839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Был женат на одной-единственной женщине, не имея за своими плечами любовных похождений на стороне. Ксения (Оксана) Михайловна </a:t>
            </a:r>
            <a:r>
              <a:rPr lang="ru-RU" dirty="0" err="1" smtClean="0"/>
              <a:t>Синякова</a:t>
            </a:r>
            <a:r>
              <a:rPr lang="ru-RU" dirty="0" smtClean="0"/>
              <a:t> была одной из муз писателей, которую Асеев встретил в ее доме (в Харькове). Влюбившись, почти сразу сделал ей предложение. До ухода на фронт они поженились и прожили вместе практически 50 лет. Супруге Николай посвятил стихотворение «За косы ее золотые, за плечи ее молодые». Очень трепетно относился к супруге, не раз посвящал ей строки о любви.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28800"/>
            <a:ext cx="4104456" cy="3286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443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92696"/>
            <a:ext cx="76328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Николай Асеев начал печататься в 20-летнем возрасте. В период 1914-1915 гг. он издавался в детском журнале «Проталинка». К тому времени он уже познакомился с разными современными поэтами, включая Маяковского и Пастернака, в связи с чем был частым гостем различных творческих вечеров.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420888"/>
            <a:ext cx="37444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 1914 г. Николай Николаевич совместно с Бобровым и Пастернаком был одним из лидеров кружка «Лирика», а затем и литературной группы «Центрифуга», которая развивалась в духе футуризма. Тогда же он стал автором своего первого поэтического сборника «Ночная флейта».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204864"/>
            <a:ext cx="2857098" cy="3885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894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99013"/>
            <a:ext cx="3741196" cy="5172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899013"/>
            <a:ext cx="4534180" cy="5201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609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032" y="812611"/>
            <a:ext cx="3067819" cy="5203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10640" y="900612"/>
            <a:ext cx="4176464" cy="5027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/>
              <a:t>В 30-е годы Николая Асеева избрали в редакционную коллегию </a:t>
            </a:r>
            <a:r>
              <a:rPr lang="ru-RU" b="1" dirty="0"/>
              <a:t>«Литературной газеты»</a:t>
            </a:r>
            <a:r>
              <a:rPr lang="ru-RU" dirty="0"/>
              <a:t>, потом — в состав правления Союза писателей. В эти годы поэт сочинял праздничные стихи в газеты, стихотворные отклики «на злобу дня». 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dirty="0" smtClean="0"/>
              <a:t>В</a:t>
            </a:r>
            <a:r>
              <a:rPr lang="ru-RU" dirty="0"/>
              <a:t> поиске новых жанров он публиковал международные политические фельетоны («Надежда человечества», «Берлинский май»).</a:t>
            </a:r>
          </a:p>
        </p:txBody>
      </p:sp>
    </p:spTree>
    <p:extLst>
      <p:ext uri="{BB962C8B-B14F-4D97-AF65-F5344CB8AC3E}">
        <p14:creationId xmlns:p14="http://schemas.microsoft.com/office/powerpoint/2010/main" val="14599340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764704"/>
            <a:ext cx="3600400" cy="5027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/>
              <a:t>Николай Асеев сотрудничал с советским кинематографом: он написал сценарии к фильмам </a:t>
            </a:r>
            <a:r>
              <a:rPr lang="ru-RU" dirty="0">
                <a:hlinkClick r:id="rId2"/>
              </a:rPr>
              <a:t>«Необычайные приключения мистера Веста в стране большевиков»</a:t>
            </a:r>
            <a:r>
              <a:rPr lang="ru-RU" dirty="0"/>
              <a:t> Льва Кулешова, «Федькина правда» Ольги Преображенской, участвовал в создании </a:t>
            </a:r>
            <a:r>
              <a:rPr lang="ru-RU" dirty="0">
                <a:hlinkClick r:id="rId3"/>
              </a:rPr>
              <a:t>«Броненосца «Потемкин»</a:t>
            </a:r>
            <a:r>
              <a:rPr lang="ru-RU" dirty="0"/>
              <a:t> </a:t>
            </a:r>
            <a:r>
              <a:rPr lang="ru-RU" dirty="0">
                <a:hlinkClick r:id="rId4"/>
              </a:rPr>
              <a:t>Сергея Эйзенштейна</a:t>
            </a:r>
            <a:r>
              <a:rPr lang="ru-RU" dirty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738" y="1772816"/>
            <a:ext cx="4170562" cy="4018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32660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113</TotalTime>
  <Words>514</Words>
  <Application>Microsoft Office PowerPoint</Application>
  <PresentationFormat>Экран (4:3)</PresentationFormat>
  <Paragraphs>21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Кнопка</vt:lpstr>
      <vt:lpstr>Биография Николая Асеева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Биография Николая Асеева</dc:title>
  <dc:creator>Ольга</dc:creator>
  <cp:lastModifiedBy>user</cp:lastModifiedBy>
  <cp:revision>9</cp:revision>
  <dcterms:created xsi:type="dcterms:W3CDTF">2022-10-23T20:27:19Z</dcterms:created>
  <dcterms:modified xsi:type="dcterms:W3CDTF">2022-11-02T01:55:35Z</dcterms:modified>
</cp:coreProperties>
</file>