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65" r:id="rId3"/>
    <p:sldId id="266" r:id="rId4"/>
    <p:sldId id="258" r:id="rId5"/>
    <p:sldId id="259" r:id="rId6"/>
    <p:sldId id="270" r:id="rId7"/>
    <p:sldId id="274" r:id="rId8"/>
    <p:sldId id="273" r:id="rId9"/>
    <p:sldId id="272" r:id="rId10"/>
    <p:sldId id="260" r:id="rId11"/>
    <p:sldId id="267" r:id="rId12"/>
    <p:sldId id="261" r:id="rId13"/>
    <p:sldId id="268" r:id="rId14"/>
    <p:sldId id="263" r:id="rId15"/>
    <p:sldId id="264" r:id="rId16"/>
    <p:sldId id="269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01F9CA3-105E-4857-9057-6DB6197DA78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upload.wikimedia.org/wikipedia/commons/f/f3/Three_sisters_Chekhov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357745" y="277103"/>
            <a:ext cx="7366140" cy="1136045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r>
              <a:rPr lang="en-US" sz="2800" b="1" dirty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. П . Чехов «Три сестры»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глазами иностранного зрителя.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3709361" y="1905418"/>
            <a:ext cx="4090747" cy="3594837"/>
          </a:xfrm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                   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КГБ ПОУ  «УАПК»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Ткачук Юлия.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О.Л. Костенко.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86" y="1788684"/>
            <a:ext cx="3168776" cy="486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166254" y="168020"/>
            <a:ext cx="7910945" cy="810204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«Три сестры» глазами иностранного зрителя. Япония.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86758" y="963486"/>
            <a:ext cx="7444382" cy="319287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Три сестры.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Андроид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-версия» представлены на сцене «Школы драматического искусства» в рамках мирового турне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Seinendan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Спектакль открыл фестиваль «Японская осень-2013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сцене, вместе с актёрами, задействованы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андроид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Geminoid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F и робот-слуга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Robovie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R3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Режиссёр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Ориза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Хирата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театральный новатор, создавший «теорию современного разговорного театра»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3200" dirty="0"/>
          </a:p>
          <a:p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956" y="3611139"/>
            <a:ext cx="5726808" cy="303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01" y="3752993"/>
            <a:ext cx="4335439" cy="28222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7" y="491019"/>
            <a:ext cx="4715083" cy="3141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29931" y="564398"/>
            <a:ext cx="34840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сцене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андроид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младшей сестры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Икуми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которого играет робот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Геминоид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изобретенный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Хироси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Исигуро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перемещается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автоматизированной инвалидной коляске. </a:t>
            </a:r>
          </a:p>
        </p:txBody>
      </p:sp>
    </p:spTree>
    <p:extLst>
      <p:ext uri="{BB962C8B-B14F-4D97-AF65-F5344CB8AC3E}">
        <p14:creationId xmlns:p14="http://schemas.microsoft.com/office/powerpoint/2010/main" val="222527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287868" y="224271"/>
            <a:ext cx="7772400" cy="816120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«Три сестры» глазами иностранного зрителя. Германия.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50067" y="4585854"/>
            <a:ext cx="7210201" cy="18980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Мюнхене поставили Чехова. Немецкий театральный режиссер Андреас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Кригенбург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считает, что сентиментальные героини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«Трех сестер»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имеют ничего общего с жизнью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 представляет их в виде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«птиц смерти»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839" y="1136074"/>
            <a:ext cx="4665686" cy="344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0" y="4195934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«ТРИ СЕСТРЫ»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Карслруе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Премьера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марта 2015</a:t>
            </a:r>
          </a:p>
        </p:txBody>
      </p:sp>
      <p:pic>
        <p:nvPicPr>
          <p:cNvPr id="5" name="Рисунок 4" descr="Drei Schw - Bergmann 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" y="988162"/>
            <a:ext cx="5398770" cy="2699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235" y="734291"/>
            <a:ext cx="5579365" cy="27847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1082">
            <a:off x="255972" y="3391767"/>
            <a:ext cx="5627813" cy="28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138545" y="127129"/>
            <a:ext cx="7897091" cy="908743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«Три сестры» глазами иностранного зрителя. Британия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38748" y="4031673"/>
            <a:ext cx="7339124" cy="2176247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Деклан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Доннеллан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поставил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«Трех сестер» как бытовую драму, идущую в мировом пространстве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Главным свойством пространства стала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тусклость.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Доннеллан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видит пьесу  «Три сестры»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нейтральном, безвоздушном пространстве</a:t>
            </a:r>
            <a:r>
              <a:rPr lang="ru-RU" b="1" dirty="0"/>
              <a:t>. 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656" y="1175467"/>
            <a:ext cx="4267200" cy="285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6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2424545" y="177221"/>
            <a:ext cx="3031332" cy="820306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9709" y="1496291"/>
            <a:ext cx="4433455" cy="4835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Благодаря Чехову в русском театре утвердилась новая школа, девизом которой стала передача полноты жизни на сцене средствами реалистического языка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видит и чувствует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А.П. Чехова по своему, но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остаётся равнодушным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его творчеству.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876" y="1478991"/>
            <a:ext cx="3144719" cy="44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8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4673">
            <a:off x="488396" y="1447799"/>
            <a:ext cx="2638425" cy="3962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112" y="766762"/>
            <a:ext cx="3533775" cy="5324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319">
            <a:off x="5915890" y="2708563"/>
            <a:ext cx="25241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2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2254" y="498763"/>
            <a:ext cx="466898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Через сто лет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пьеса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«Три сестры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стала другой.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Она феерически прожила век, став одной из самых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репертуарных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мировом театре.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 же не только в постановках на сцене, но и в восприятии читателей претерпела обновление.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5" y="1773382"/>
            <a:ext cx="3545839" cy="483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0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31273" y="512617"/>
            <a:ext cx="7495310" cy="562494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ctr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Проследить восприятие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драматургии 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А.П. Чехова зарубежными </a:t>
            </a:r>
          </a:p>
          <a:p>
            <a:pPr marL="0" indent="0" algn="ctr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режиссёрами и зрителями. 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Задачи :</a:t>
            </a:r>
          </a:p>
          <a:p>
            <a:pPr marL="0" indent="0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проанализировать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сценарии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пьесы </a:t>
            </a:r>
          </a:p>
          <a:p>
            <a:pPr marL="0" indent="0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«Три сестры» режиссеров разных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стран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проанализировать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актёрскую работу.</a:t>
            </a:r>
          </a:p>
          <a:p>
            <a:pPr marL="0" indent="0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рассмотреть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,что нового и необычного вкладывает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режиссёр и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актер в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постановку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пьесы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Tx/>
              <a:buChar char="-"/>
            </a:pP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2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7490" y="562841"/>
            <a:ext cx="4890654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Привлечь своей работой внимание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студентов к миру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театра, раскрыв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место театра в культуре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человечества. 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Познакомить 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мировым и русским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театром.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Пробудить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желание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посещать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массовые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мероприятия, которые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включают литературоведческие и театроведческие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элементы.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44" y="1047750"/>
            <a:ext cx="3343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1171136" y="166259"/>
            <a:ext cx="6932663" cy="949036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Вклад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А. П. Чехова –драматурга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историю театра</a:t>
            </a:r>
            <a:r>
              <a:rPr lang="ru-RU" sz="3200" b="1" dirty="0"/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34292" y="4149901"/>
            <a:ext cx="7841672" cy="21400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был для Чехова первой любовью.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любви он оставался верен всю свою жизнь.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создавал Чехова, и драматург отплатил ему тем же — он создал театр.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605" y="1325132"/>
            <a:ext cx="7019726" cy="282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1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1088994" y="304800"/>
            <a:ext cx="6965245" cy="94978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А.П. Чехов «Три сестры»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38945" y="1385455"/>
            <a:ext cx="5057879" cy="4779817"/>
          </a:xfrm>
        </p:spPr>
        <p:txBody>
          <a:bodyPr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 сестры – пьеса написанная 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А. П. Чеховым в 1900 году.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Состоит из четырех действий. Впервые была опубликована в журнале «Русская мысль». 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Впервые представлена публике была в 1902 году по заказу Московского Художественного театра . 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Пьеса не сходит со сцены более 100 лет - как в России ,так и за рубежом.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Интерес к пьесе не ослабевает и </a:t>
            </a:r>
          </a:p>
          <a:p>
            <a:pPr marL="0" indent="0" algn="ctr">
              <a:buNone/>
            </a:pP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XXl</a:t>
            </a:r>
            <a:r>
              <a:rPr lang="en-US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веке.</a:t>
            </a:r>
          </a:p>
          <a:p>
            <a:pPr algn="ctr"/>
            <a:endParaRPr lang="ru-RU" sz="1800" spc="150" dirty="0" smtClean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Содержимое 4" descr="File:Three sisters Chekhov.jp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994" y="1850332"/>
            <a:ext cx="2906887" cy="406611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5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09" y="183591"/>
            <a:ext cx="5964991" cy="41805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9927" y="4364182"/>
            <a:ext cx="68025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«Три сестры»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Постановка : Юрий Погребничко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Роль Ольги исполняла Ольга Дроздова,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Маши-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Сенотова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Ирины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Чулпан Хаматова .</a:t>
            </a:r>
          </a:p>
        </p:txBody>
      </p:sp>
    </p:spTree>
    <p:extLst>
      <p:ext uri="{BB962C8B-B14F-4D97-AF65-F5344CB8AC3E}">
        <p14:creationId xmlns:p14="http://schemas.microsoft.com/office/powerpoint/2010/main" val="319257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624" y="236536"/>
            <a:ext cx="6443776" cy="417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6582" y="4411803"/>
            <a:ext cx="78278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«Три сестры»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Постановка : Юрий Погребничко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Роль Ольги исполняла Марьяна Кирсанова,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Маши-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Касьяник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Ирины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Мария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Погребничко.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01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6528">
            <a:off x="134113" y="398269"/>
            <a:ext cx="520700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21070199">
            <a:off x="5543984" y="637309"/>
            <a:ext cx="290143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Спектакль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Андрея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Кончаловского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Ольга-Лариса Кузнецова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Маша- Юлия Высоцкая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Ирина- Галина Боб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9149">
            <a:off x="4037767" y="3067449"/>
            <a:ext cx="4876800" cy="2880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1132785">
            <a:off x="541548" y="4170355"/>
            <a:ext cx="3600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Спектакль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Петра Фоменко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Ольга- Галина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Тюнина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Маша- Полина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Кутепова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Ирина- Ксения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Кутепова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0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18" y="241589"/>
            <a:ext cx="6406149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99309" y="3951099"/>
            <a:ext cx="59297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«Три сестры»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Постановка: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Лев Додин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Роль Ольги исполняла Ирина Тычинина , Маши- Елизавета Боярская 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Ирины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Екатерина Тарасова.</a:t>
            </a:r>
          </a:p>
        </p:txBody>
      </p:sp>
    </p:spTree>
    <p:extLst>
      <p:ext uri="{BB962C8B-B14F-4D97-AF65-F5344CB8AC3E}">
        <p14:creationId xmlns:p14="http://schemas.microsoft.com/office/powerpoint/2010/main" val="24963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ешка">
  <a:themeElements>
    <a:clrScheme name="Веш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еш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еш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Вешка.thmx</Template>
  <TotalTime>492</TotalTime>
  <Words>521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Вешка</vt:lpstr>
      <vt:lpstr> А . П . Чехов «Три сестры»  глазами иностранного зрителя.</vt:lpstr>
      <vt:lpstr>Презентация PowerPoint</vt:lpstr>
      <vt:lpstr>Презентация PowerPoint</vt:lpstr>
      <vt:lpstr> Вклад А. П. Чехова –драматурга  в историю театра. </vt:lpstr>
      <vt:lpstr>А.П. Чехов «Три сестры»</vt:lpstr>
      <vt:lpstr>Презентация PowerPoint</vt:lpstr>
      <vt:lpstr>Презентация PowerPoint</vt:lpstr>
      <vt:lpstr>Презентация PowerPoint</vt:lpstr>
      <vt:lpstr>Презентация PowerPoint</vt:lpstr>
      <vt:lpstr>«Три сестры» глазами иностранного зрителя. Япония.</vt:lpstr>
      <vt:lpstr>Презентация PowerPoint</vt:lpstr>
      <vt:lpstr>«Три сестры» глазами иностранного зрителя. Германия.</vt:lpstr>
      <vt:lpstr>Презентация PowerPoint</vt:lpstr>
      <vt:lpstr>«Три сестры» глазами иностранного зрителя. Британия.</vt:lpstr>
      <vt:lpstr>Заключение.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 . П . Чехов «Три сестры» глазами иностранного зрителя.</dc:title>
  <dc:creator>Надюша</dc:creator>
  <cp:lastModifiedBy>user</cp:lastModifiedBy>
  <cp:revision>39</cp:revision>
  <dcterms:created xsi:type="dcterms:W3CDTF">2015-03-14T07:14:25Z</dcterms:created>
  <dcterms:modified xsi:type="dcterms:W3CDTF">2022-11-02T03:34:59Z</dcterms:modified>
</cp:coreProperties>
</file>