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924DB4-F560-4DDF-A4B0-D00960635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2" y="261730"/>
            <a:ext cx="8915399" cy="2262781"/>
          </a:xfrm>
        </p:spPr>
        <p:txBody>
          <a:bodyPr/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виды и характеры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88E547-CE7B-4BC8-A466-1F1CF5EB2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11548" y="5731717"/>
            <a:ext cx="4081670" cy="1126283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МБОУДО ДШИ г. Поронайска в с. Восток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 изобразительного искусства Козлова М.В.</a:t>
            </a:r>
          </a:p>
        </p:txBody>
      </p:sp>
    </p:spTree>
    <p:extLst>
      <p:ext uri="{BB962C8B-B14F-4D97-AF65-F5344CB8AC3E}">
        <p14:creationId xmlns:p14="http://schemas.microsoft.com/office/powerpoint/2010/main" val="821930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692320-888E-4E4F-9D43-12307E06D89F}"/>
              </a:ext>
            </a:extLst>
          </p:cNvPr>
          <p:cNvSpPr txBox="1"/>
          <p:nvPr/>
        </p:nvSpPr>
        <p:spPr>
          <a:xfrm>
            <a:off x="1789043" y="915913"/>
            <a:ext cx="96475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пять видов характера пейзажа: героический, исторический, эпический, романтический, пейзаж настроения.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DC83E0-F5A2-4276-AD29-3D2AC9AC6548}"/>
              </a:ext>
            </a:extLst>
          </p:cNvPr>
          <p:cNvSpPr txBox="1"/>
          <p:nvPr/>
        </p:nvSpPr>
        <p:spPr>
          <a:xfrm>
            <a:off x="2531165" y="269582"/>
            <a:ext cx="8348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пейзажа по характеру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BB8AD8-701C-4AC7-80AA-7C0AD9113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96" y="1773414"/>
            <a:ext cx="2268497" cy="168209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FF1A4B-0B66-440E-B985-D2EE1F32DB60}"/>
              </a:ext>
            </a:extLst>
          </p:cNvPr>
          <p:cNvSpPr/>
          <p:nvPr/>
        </p:nvSpPr>
        <p:spPr>
          <a:xfrm>
            <a:off x="1979721" y="3634743"/>
            <a:ext cx="2236672" cy="4336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3F48C27-0E43-47A3-BAE4-A13AA4CB2D9F}"/>
              </a:ext>
            </a:extLst>
          </p:cNvPr>
          <p:cNvSpPr/>
          <p:nvPr/>
        </p:nvSpPr>
        <p:spPr>
          <a:xfrm>
            <a:off x="8537568" y="3634743"/>
            <a:ext cx="2726425" cy="4336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Эпический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642EE63-CA4F-4405-94A7-75BD406B96B8}"/>
              </a:ext>
            </a:extLst>
          </p:cNvPr>
          <p:cNvSpPr/>
          <p:nvPr/>
        </p:nvSpPr>
        <p:spPr>
          <a:xfrm>
            <a:off x="5073741" y="3634744"/>
            <a:ext cx="2477039" cy="4336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исторический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FB99FC8-8D78-41AC-89B0-7BD00838FCD4}"/>
              </a:ext>
            </a:extLst>
          </p:cNvPr>
          <p:cNvSpPr/>
          <p:nvPr/>
        </p:nvSpPr>
        <p:spPr>
          <a:xfrm>
            <a:off x="3387479" y="6286739"/>
            <a:ext cx="2325375" cy="4056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Романтический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4D5B192-AE49-4BBA-9834-284AFA2C1C44}"/>
              </a:ext>
            </a:extLst>
          </p:cNvPr>
          <p:cNvSpPr/>
          <p:nvPr/>
        </p:nvSpPr>
        <p:spPr>
          <a:xfrm>
            <a:off x="6625011" y="6286739"/>
            <a:ext cx="2876797" cy="4056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 настроения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BA6273-95C7-423D-A8E5-81BBD8902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741" y="1758451"/>
            <a:ext cx="2477039" cy="16616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4FB2EF-261E-4D71-BA47-1881061FBD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7569" y="1746453"/>
            <a:ext cx="2726426" cy="16825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F41188-F0CD-41B7-B68D-F82E27B4C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7479" y="4247655"/>
            <a:ext cx="2325376" cy="185984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FB334BD-8730-4BE6-A3C6-E85BB35B64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5012" y="4247655"/>
            <a:ext cx="3017832" cy="185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70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81236A-5E93-4847-AB8F-24FF0212A19B}"/>
              </a:ext>
            </a:extLst>
          </p:cNvPr>
          <p:cNvSpPr txBox="1"/>
          <p:nvPr/>
        </p:nvSpPr>
        <p:spPr>
          <a:xfrm>
            <a:off x="2020186" y="440999"/>
            <a:ext cx="963309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пейзаж, в котором показывается грандиозность мироздания, природа представляется величественной и недоступной для человека. Зрители, смотревшие на героический пейзаж, должны довольствоваться ролью созерцателей, наслаждающихся изображением и совершенствующих свой разум</a:t>
            </a:r>
            <a:r>
              <a:rPr lang="ru-RU" sz="2400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698F52-54D8-4FC8-8EBC-22C320EB8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725" y="2411461"/>
            <a:ext cx="6330084" cy="400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28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1E133F-35CD-4BC4-9224-B1EC70D0D5D8}"/>
              </a:ext>
            </a:extLst>
          </p:cNvPr>
          <p:cNvSpPr txBox="1"/>
          <p:nvPr/>
        </p:nvSpPr>
        <p:spPr>
          <a:xfrm>
            <a:off x="1855304" y="481834"/>
            <a:ext cx="101246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пейзаж, в котором изображены исторические события с использованием архитектурных и скульптурных памятников, связанных с этими событиями. Исторический пейзаж оживляет в памяти давно минувшее и дает ему определенную эмоциональную оценку.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745BF5-6195-4FFE-8B95-EBFEB140F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92" y="2345635"/>
            <a:ext cx="6650101" cy="414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17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FC130E-4A44-454A-A97F-6EACEBFF5800}"/>
              </a:ext>
            </a:extLst>
          </p:cNvPr>
          <p:cNvSpPr txBox="1"/>
          <p:nvPr/>
        </p:nvSpPr>
        <p:spPr>
          <a:xfrm>
            <a:off x="1364974" y="225361"/>
            <a:ext cx="1052222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Эпический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суммарное соединение на одном полотне монументального образа открывающихся величественных просторов земли. Это охват большого количества изображаемых объектов, которые в итоге дают одну тему общего пространства, не подчёркивая и не сосредотачиваясь на малом. Это одно большое и неделимое восприятие изображаемого на полотне - грандиозное зрелище Матушки природы.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67BAA-BE10-4A5C-AEB9-D1DD76965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13" y="2533685"/>
            <a:ext cx="6934199" cy="397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48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C4E59A-3557-42A4-A825-DAFB3EE2F228}"/>
              </a:ext>
            </a:extLst>
          </p:cNvPr>
          <p:cNvSpPr txBox="1"/>
          <p:nvPr/>
        </p:nvSpPr>
        <p:spPr>
          <a:xfrm>
            <a:off x="1775791" y="170410"/>
            <a:ext cx="1017766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Романтический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художественный пейзаж в технике живописи или графики, исполненный в соответствии с визуальными традициями романтического направления изобразительного искусства. Для романтического пейзажа типично изображение образа какой-либо величественной естественной местности, например горы, одним только своим видом в прямом и переносном понимании довлеющей над ничтожностью отдельного человека или даже всего человечества со всеми его достижениями и историей.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AAAB5A-A486-4146-B8C3-C535C4993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070" y="3017232"/>
            <a:ext cx="4499940" cy="358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54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7185FF-5E2B-4726-BC07-3E6E5D8B42C8}"/>
              </a:ext>
            </a:extLst>
          </p:cNvPr>
          <p:cNvSpPr txBox="1"/>
          <p:nvPr/>
        </p:nvSpPr>
        <p:spPr>
          <a:xfrm>
            <a:off x="2173356" y="140577"/>
            <a:ext cx="95945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 настроения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передача художником на холсте цветовых отношений, вызванных в природе освещением, временем суток и состоянием воздуха. В нём отражены чувства тоски, грусти или тихой радости. Стремление найти в различных состояниях природы соответствие человеческим переживаниям и настроениям придало пейзажу лирическую окраску.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829053-E80B-4464-9438-DA571A25C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94" y="3000718"/>
            <a:ext cx="4803777" cy="28169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239C19-6CBF-4EE3-90AE-1E85095D9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878" y="3000718"/>
            <a:ext cx="4803777" cy="281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90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2839F-6E2D-4B3C-87FA-9C8246B98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3287" y="2495440"/>
            <a:ext cx="8911687" cy="128089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89415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0E09B-F678-49C6-8F60-F440FF041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источники: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EAE7A8-0684-4ABD-9713-8D060E534E34}"/>
              </a:ext>
            </a:extLst>
          </p:cNvPr>
          <p:cNvSpPr txBox="1"/>
          <p:nvPr/>
        </p:nvSpPr>
        <p:spPr>
          <a:xfrm>
            <a:off x="1935126" y="1722290"/>
            <a:ext cx="918652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1.	https://cultmall.com.ua/image/catalog/kart05.16/vp349.jpg-</a:t>
            </a:r>
            <a:r>
              <a:rPr lang="ru-RU" dirty="0"/>
              <a:t>обр-2021г. </a:t>
            </a:r>
          </a:p>
          <a:p>
            <a:r>
              <a:rPr lang="ru-RU" dirty="0"/>
              <a:t>2.	</a:t>
            </a:r>
            <a:r>
              <a:rPr lang="en-US" dirty="0"/>
              <a:t>https://yandex.ru/images/search?pos=7&amp;from=tabbar&amp;img-</a:t>
            </a:r>
            <a:r>
              <a:rPr lang="ru-RU" dirty="0"/>
              <a:t>обр.2021г. </a:t>
            </a:r>
          </a:p>
          <a:p>
            <a:r>
              <a:rPr lang="ru-RU" dirty="0"/>
              <a:t>3.	</a:t>
            </a:r>
            <a:r>
              <a:rPr lang="en-US" dirty="0"/>
              <a:t>https://yandex.ru/images/search?text=</a:t>
            </a:r>
            <a:r>
              <a:rPr lang="ru-RU" dirty="0" err="1"/>
              <a:t>архитектурный+пейзаж</a:t>
            </a:r>
            <a:r>
              <a:rPr lang="ru-RU" dirty="0"/>
              <a:t>&amp;</a:t>
            </a:r>
            <a:r>
              <a:rPr lang="en-US" dirty="0" err="1"/>
              <a:t>img</a:t>
            </a:r>
            <a:r>
              <a:rPr lang="en-US" dirty="0"/>
              <a:t> -</a:t>
            </a:r>
            <a:r>
              <a:rPr lang="ru-RU" dirty="0"/>
              <a:t>обр.-2021г.</a:t>
            </a:r>
          </a:p>
          <a:p>
            <a:r>
              <a:rPr lang="ru-RU" dirty="0"/>
              <a:t>4.	</a:t>
            </a:r>
            <a:r>
              <a:rPr lang="en-US" dirty="0"/>
              <a:t>https://img-fotki.yandex.ru/get/4508/201409892.1bc/0_12d56d_a903240b_orig.jpg-</a:t>
            </a:r>
            <a:r>
              <a:rPr lang="ru-RU" dirty="0"/>
              <a:t>обр.-2021г.</a:t>
            </a:r>
          </a:p>
          <a:p>
            <a:r>
              <a:rPr lang="ru-RU" dirty="0"/>
              <a:t>5.	</a:t>
            </a:r>
            <a:r>
              <a:rPr lang="en-US" dirty="0"/>
              <a:t>https://cdn.culture.ru/images/59422eb0-f08f-591e-895f-e5bf0ffb59ed-</a:t>
            </a:r>
            <a:r>
              <a:rPr lang="ru-RU" dirty="0"/>
              <a:t>обр.2021г.</a:t>
            </a:r>
          </a:p>
          <a:p>
            <a:r>
              <a:rPr lang="ru-RU" dirty="0"/>
              <a:t>6.	</a:t>
            </a:r>
            <a:r>
              <a:rPr lang="en-US" dirty="0"/>
              <a:t>https://ruizdat.ru/photos2/stih48573_908d.jpg-</a:t>
            </a:r>
            <a:r>
              <a:rPr lang="ru-RU" dirty="0"/>
              <a:t>обр.2021г.</a:t>
            </a:r>
          </a:p>
          <a:p>
            <a:r>
              <a:rPr lang="ru-RU" dirty="0"/>
              <a:t>7.	</a:t>
            </a:r>
            <a:r>
              <a:rPr lang="en-US" dirty="0"/>
              <a:t>https://crosti.ru/patterns/00/20/f3/a1bc1a4c15/picture.jpg-</a:t>
            </a:r>
            <a:r>
              <a:rPr lang="ru-RU" dirty="0"/>
              <a:t>обр.2021г.</a:t>
            </a:r>
          </a:p>
          <a:p>
            <a:r>
              <a:rPr lang="ru-RU" dirty="0"/>
              <a:t>8.	</a:t>
            </a:r>
            <a:r>
              <a:rPr lang="en-US" dirty="0"/>
              <a:t>https://www.artwall.ru/files/products/poster_p-25621.jpg-</a:t>
            </a:r>
            <a:r>
              <a:rPr lang="ru-RU" dirty="0"/>
              <a:t>обр.2021г.</a:t>
            </a:r>
          </a:p>
          <a:p>
            <a:r>
              <a:rPr lang="ru-RU" dirty="0"/>
              <a:t>9.	</a:t>
            </a:r>
            <a:r>
              <a:rPr lang="en-US" dirty="0"/>
              <a:t>https://www.artwall.ru/files/products/poster_p-76850.jpg-</a:t>
            </a:r>
            <a:r>
              <a:rPr lang="ru-RU" dirty="0"/>
              <a:t>обр.2021г.</a:t>
            </a:r>
          </a:p>
          <a:p>
            <a:r>
              <a:rPr lang="ru-RU" dirty="0"/>
              <a:t>10.	</a:t>
            </a:r>
            <a:r>
              <a:rPr lang="en-US" dirty="0"/>
              <a:t>https://celes.club/uploads/posts/2022-04/thumbs/1651165546_22-celes-club-p-epicheskii-peizazh-priroda-krasivo-foto-43.jpg-</a:t>
            </a:r>
            <a:r>
              <a:rPr lang="ru-RU" dirty="0"/>
              <a:t>обр.2021г.</a:t>
            </a:r>
          </a:p>
        </p:txBody>
      </p:sp>
    </p:spTree>
    <p:extLst>
      <p:ext uri="{BB962C8B-B14F-4D97-AF65-F5344CB8AC3E}">
        <p14:creationId xmlns:p14="http://schemas.microsoft.com/office/powerpoint/2010/main" val="1497667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5281C5-0D38-41BF-99FC-3AA448610C3C}"/>
              </a:ext>
            </a:extLst>
          </p:cNvPr>
          <p:cNvSpPr txBox="1"/>
          <p:nvPr/>
        </p:nvSpPr>
        <p:spPr>
          <a:xfrm>
            <a:off x="4618383" y="13814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пейзажа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8D02B-CB34-400A-899D-0C6434EF945D}"/>
              </a:ext>
            </a:extLst>
          </p:cNvPr>
          <p:cNvSpPr txBox="1"/>
          <p:nvPr/>
        </p:nvSpPr>
        <p:spPr>
          <a:xfrm>
            <a:off x="1835426" y="784471"/>
            <a:ext cx="10257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главного характера природы внутри пейзажного жанра, выделяются следующие виды пейзажа: архитектурный, индустриальный, сельский, городской,  морской, речной, горный, лесной.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058852-3484-4EF3-8930-F5785880A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706" y="2064708"/>
            <a:ext cx="2242368" cy="159688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B23BFF8-6295-4748-B1B6-7A480CFA37EF}"/>
              </a:ext>
            </a:extLst>
          </p:cNvPr>
          <p:cNvSpPr/>
          <p:nvPr/>
        </p:nvSpPr>
        <p:spPr>
          <a:xfrm>
            <a:off x="4352784" y="3934925"/>
            <a:ext cx="1976146" cy="4280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Индустриальный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66862A2-6F83-4068-A9BE-3F6B5C1D3923}"/>
              </a:ext>
            </a:extLst>
          </p:cNvPr>
          <p:cNvSpPr/>
          <p:nvPr/>
        </p:nvSpPr>
        <p:spPr>
          <a:xfrm>
            <a:off x="1470706" y="3922581"/>
            <a:ext cx="2208896" cy="4280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Архитектурный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FF6EB20-04B4-4678-B1BC-E8267882DC63}"/>
              </a:ext>
            </a:extLst>
          </p:cNvPr>
          <p:cNvSpPr/>
          <p:nvPr/>
        </p:nvSpPr>
        <p:spPr>
          <a:xfrm>
            <a:off x="1493315" y="6154335"/>
            <a:ext cx="2141952" cy="5327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B47C7C-15C4-4930-927F-7A4F850B38D3}"/>
              </a:ext>
            </a:extLst>
          </p:cNvPr>
          <p:cNvSpPr/>
          <p:nvPr/>
        </p:nvSpPr>
        <p:spPr>
          <a:xfrm>
            <a:off x="6915015" y="3883758"/>
            <a:ext cx="1996108" cy="4280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Сельский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A22726-1F78-43EE-AD67-6084E4AE2A2D}"/>
              </a:ext>
            </a:extLst>
          </p:cNvPr>
          <p:cNvSpPr/>
          <p:nvPr/>
        </p:nvSpPr>
        <p:spPr>
          <a:xfrm>
            <a:off x="9589972" y="3868583"/>
            <a:ext cx="2248819" cy="4280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8790465-108C-4F20-8569-6830417D4666}"/>
              </a:ext>
            </a:extLst>
          </p:cNvPr>
          <p:cNvSpPr/>
          <p:nvPr/>
        </p:nvSpPr>
        <p:spPr>
          <a:xfrm>
            <a:off x="6961397" y="6127400"/>
            <a:ext cx="1968992" cy="5866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Горный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3BDD0C-DDAD-4669-8542-F44CC9C23CF7}"/>
              </a:ext>
            </a:extLst>
          </p:cNvPr>
          <p:cNvSpPr/>
          <p:nvPr/>
        </p:nvSpPr>
        <p:spPr>
          <a:xfrm>
            <a:off x="4341390" y="6154335"/>
            <a:ext cx="1979255" cy="5327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317FDFC-9466-41BF-A80F-2F240D199520}"/>
              </a:ext>
            </a:extLst>
          </p:cNvPr>
          <p:cNvSpPr/>
          <p:nvPr/>
        </p:nvSpPr>
        <p:spPr>
          <a:xfrm>
            <a:off x="9515839" y="6100463"/>
            <a:ext cx="2322951" cy="5866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Лесной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CE02FE-B679-4BA6-984D-7DA33600A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021" y="2050575"/>
            <a:ext cx="1976146" cy="159688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9591FE-E450-42F2-8FFD-28AC9A2AF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4016" y="2036872"/>
            <a:ext cx="1996108" cy="163779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17B20D0-0EC5-4E5B-8CFA-6E690A513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9973" y="2030392"/>
            <a:ext cx="2248819" cy="159688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C04AC60-7BA2-4739-B2E1-0A2C669CC2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7948" y="4648368"/>
            <a:ext cx="2242369" cy="13596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6882E2A-C98F-4E8D-8061-9109EA2064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1390" y="4619252"/>
            <a:ext cx="1998934" cy="135963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3C219FE-B44C-4CEB-93A8-3408812DBC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1397" y="4619252"/>
            <a:ext cx="1996108" cy="135964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ECD7E80-2200-4F30-A72B-C2486C5A0D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15839" y="4537941"/>
            <a:ext cx="2322952" cy="135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57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E5251C-D7E7-47CE-821A-849B6F68D32A}"/>
              </a:ext>
            </a:extLst>
          </p:cNvPr>
          <p:cNvSpPr txBox="1"/>
          <p:nvPr/>
        </p:nvSpPr>
        <p:spPr>
          <a:xfrm>
            <a:off x="2040835" y="340740"/>
            <a:ext cx="97668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близок к городскому пейзажу, но здесь художник больше внимания обращает на изображение памятников архитектуры в синтезе с окружающей средой.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EB9180-88C0-4550-97AD-DA1FDB9A7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939" y="1780111"/>
            <a:ext cx="7195930" cy="463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05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B75B2C-7E2E-400C-8043-225761573C7C}"/>
              </a:ext>
            </a:extLst>
          </p:cNvPr>
          <p:cNvSpPr txBox="1"/>
          <p:nvPr/>
        </p:nvSpPr>
        <p:spPr>
          <a:xfrm>
            <a:off x="2266121" y="499766"/>
            <a:ext cx="95150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Индустриальный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показывает роль и значение человека - созидателя, строителя заводов, фабрик, электростанций, вокзалов и мостов.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4437C3-6537-47DB-962B-0E77F9A82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322" y="1700095"/>
            <a:ext cx="6334539" cy="474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79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8F5BAA-13D4-4D31-B9B5-4DA347396CC8}"/>
              </a:ext>
            </a:extLst>
          </p:cNvPr>
          <p:cNvSpPr txBox="1"/>
          <p:nvPr/>
        </p:nvSpPr>
        <p:spPr>
          <a:xfrm>
            <a:off x="1961322" y="507747"/>
            <a:ext cx="99788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пейзаж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изображает организованную человеком пространственную среду - здания, улицы, проспекты, площади, набережные, парки.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2827F3-4175-40C3-9D74-BECBB21B1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722" y="2021850"/>
            <a:ext cx="6346910" cy="447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93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3DF3C2-7306-4A3C-A6B3-F07A8F31C954}"/>
              </a:ext>
            </a:extLst>
          </p:cNvPr>
          <p:cNvSpPr txBox="1"/>
          <p:nvPr/>
        </p:nvSpPr>
        <p:spPr>
          <a:xfrm>
            <a:off x="2345635" y="440779"/>
            <a:ext cx="96210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Марина (от лат.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marinus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морской) – один из видов пейзажа, объектом изображения которого является море. Марина рассказывает о красоте то спокойного, то бурного моря.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ADF3C-0857-4523-B1C6-B51EE2FC1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87" y="1746733"/>
            <a:ext cx="6806887" cy="483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43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79E136-BCC4-455E-83F5-0A2B4F1C5F0D}"/>
              </a:ext>
            </a:extLst>
          </p:cNvPr>
          <p:cNvSpPr txBox="1"/>
          <p:nvPr/>
        </p:nvSpPr>
        <p:spPr>
          <a:xfrm>
            <a:off x="1815547" y="289679"/>
            <a:ext cx="101379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вариация пейзажного изобразительного искусства, центральным объектом которого становится некая река, реальная или даже выдуманная художником. Тематика речного пейзажа издавна была популярна среди художников, стремящихся запечатлеть красоту окружающей природы. Иногда в речной пейзаж добавляются небольшие фигуративные элементы, изображающие некие речные суда, отдыхающих у реки людей или животных, пришедших на водопой.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04C074-6E53-4706-9B55-BD4E60728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481" y="3115106"/>
            <a:ext cx="5574249" cy="342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93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018ED16-D416-4308-B1B8-32DD62F8B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270" y="1813297"/>
            <a:ext cx="6294781" cy="47168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A9A73B-7C05-4F8E-8432-02EC94E59205}"/>
              </a:ext>
            </a:extLst>
          </p:cNvPr>
          <p:cNvSpPr txBox="1"/>
          <p:nvPr/>
        </p:nvSpPr>
        <p:spPr>
          <a:xfrm>
            <a:off x="1948070" y="477493"/>
            <a:ext cx="94620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Горный пейзаж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жанр в изобразительном искусстве, где главным изображением являются вечные горы, горные вершины и пики, подножия гор, горные склоны, горные ущелья, горные потоки, горные ручьи, горные реки, горная флора - растительность в горах.</a:t>
            </a:r>
          </a:p>
        </p:txBody>
      </p:sp>
    </p:spTree>
    <p:extLst>
      <p:ext uri="{BB962C8B-B14F-4D97-AF65-F5344CB8AC3E}">
        <p14:creationId xmlns:p14="http://schemas.microsoft.com/office/powerpoint/2010/main" val="1134622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4CCA0C-D3F9-42D7-AFDA-0E8B7EE2C58D}"/>
              </a:ext>
            </a:extLst>
          </p:cNvPr>
          <p:cNvSpPr txBox="1"/>
          <p:nvPr/>
        </p:nvSpPr>
        <p:spPr>
          <a:xfrm>
            <a:off x="1775790" y="359970"/>
            <a:ext cx="101114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Лесной пейзаж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разновидность пейзажа, в котором основным предметом изображения является изображение леса.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0631DF-112D-4FED-93A5-4B945CCCD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842" y="1238573"/>
            <a:ext cx="8282609" cy="525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061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127</TotalTime>
  <Words>795</Words>
  <Application>Microsoft Office PowerPoint</Application>
  <PresentationFormat>Широкоэкранный</PresentationFormat>
  <Paragraphs>44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Легкий дым</vt:lpstr>
      <vt:lpstr>Пейзаж  Его виды и характеры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Интернет источники: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Пейзаж  Его виды и характеры</dc:title>
  <dc:creator>V</dc:creator>
  <cp:lastModifiedBy>V</cp:lastModifiedBy>
  <cp:revision>7</cp:revision>
  <dcterms:created xsi:type="dcterms:W3CDTF">2022-11-02T00:57:33Z</dcterms:created>
  <dcterms:modified xsi:type="dcterms:W3CDTF">2022-11-02T03:36:25Z</dcterms:modified>
</cp:coreProperties>
</file>