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4" r:id="rId2"/>
    <p:sldId id="257" r:id="rId3"/>
    <p:sldId id="262" r:id="rId4"/>
    <p:sldId id="265" r:id="rId5"/>
    <p:sldId id="266" r:id="rId6"/>
    <p:sldId id="267" r:id="rId7"/>
    <p:sldId id="263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B39BC6-44A1-48DB-9EA6-70B12C888F71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0F95C-3790-476B-9569-F99E0804E9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906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5DF60-EB35-464E-8FFF-D10A4213F0FA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B63A6-A6FC-4686-B6FF-485854CD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30425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 Black" panose="020B0A04020102020204" pitchFamily="34" charset="0"/>
              </a:rPr>
              <a:t>Дальневосточный судостроительный колледж </a:t>
            </a:r>
            <a:r>
              <a:rPr lang="ru-RU" sz="3600" dirty="0" err="1" smtClean="0">
                <a:latin typeface="Arial Black" panose="020B0A04020102020204" pitchFamily="34" charset="0"/>
              </a:rPr>
              <a:t>г.Большой</a:t>
            </a:r>
            <a:r>
              <a:rPr lang="ru-RU" sz="3600" dirty="0" smtClean="0">
                <a:latin typeface="Arial Black" panose="020B0A04020102020204" pitchFamily="34" charset="0"/>
              </a:rPr>
              <a:t> Камень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400800" cy="3816424"/>
          </a:xfrm>
        </p:spPr>
        <p:txBody>
          <a:bodyPr>
            <a:normAutofit fontScale="92500" lnSpcReduction="10000"/>
          </a:bodyPr>
          <a:lstStyle/>
          <a:p>
            <a:r>
              <a:rPr lang="ru-RU" sz="4800" dirty="0" smtClean="0">
                <a:solidFill>
                  <a:schemeClr val="accent2"/>
                </a:solidFill>
                <a:latin typeface="Arial Black" panose="020B0A04020102020204" pitchFamily="34" charset="0"/>
              </a:rPr>
              <a:t>«Преданья старины глубокой»</a:t>
            </a:r>
          </a:p>
          <a:p>
            <a:endParaRPr lang="ru-RU" sz="4400" dirty="0" smtClean="0">
              <a:solidFill>
                <a:schemeClr val="accent2"/>
              </a:solidFill>
              <a:latin typeface="Arial Black" panose="020B0A04020102020204" pitchFamily="34" charset="0"/>
            </a:endParaRPr>
          </a:p>
          <a:p>
            <a:r>
              <a:rPr 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: </a:t>
            </a:r>
            <a:r>
              <a:rPr lang="ru-RU" sz="3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Майборода</a:t>
            </a:r>
            <a:r>
              <a:rPr 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Дмитрий Сергеевич,03.05.2000 г.р.</a:t>
            </a:r>
          </a:p>
          <a:p>
            <a:r>
              <a:rPr 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Бучирина Людмила Игоревна</a:t>
            </a:r>
            <a:endParaRPr 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46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422323"/>
                </a:solidFill>
                <a:latin typeface="Helvetica Neue"/>
              </a:rPr>
              <a:t>Яйца взбиваем миксером в пену.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390548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Растапливаем сливочное масло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315700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яйца добавляем </a:t>
            </a:r>
            <a:r>
              <a:rPr lang="ru-RU" dirty="0" err="1" smtClean="0"/>
              <a:t>масло,соль,сахар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366446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Вливаем молоко с дрожжами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34759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Готовую смесь смешиваем с </a:t>
            </a:r>
            <a:r>
              <a:rPr lang="ru-RU" dirty="0" err="1" smtClean="0"/>
              <a:t>мукой,замешиваем</a:t>
            </a:r>
            <a:r>
              <a:rPr lang="ru-RU" dirty="0" smtClean="0"/>
              <a:t> тесто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82646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Ставим тесто в теплое место на один час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600200"/>
            <a:ext cx="4248472" cy="4853136"/>
          </a:xfrm>
        </p:spPr>
      </p:pic>
    </p:spTree>
    <p:extLst>
      <p:ext uri="{BB962C8B-B14F-4D97-AF65-F5344CB8AC3E}">
        <p14:creationId xmlns:p14="http://schemas.microsoft.com/office/powerpoint/2010/main" val="326740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Режем репчатый лук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187780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Обжариваем до золотистого цвета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188682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Добавляем фарш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55957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Обжариваем 15 </a:t>
            </a:r>
            <a:r>
              <a:rPr lang="ru-RU" dirty="0" err="1" smtClean="0"/>
              <a:t>минут,добавляем</a:t>
            </a:r>
            <a:r>
              <a:rPr lang="ru-RU" dirty="0" smtClean="0"/>
              <a:t> </a:t>
            </a:r>
            <a:r>
              <a:rPr lang="ru-RU" dirty="0" err="1" smtClean="0"/>
              <a:t>соль,перец,специи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413975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786182" y="857232"/>
            <a:ext cx="5111750" cy="585311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Если </a:t>
            </a:r>
            <a:r>
              <a:rPr lang="ru-RU" sz="4400" dirty="0"/>
              <a:t>бы судьба не сделала   Гоголя  великим поэтом, то он был бы непременно </a:t>
            </a:r>
            <a:r>
              <a:rPr lang="ru-RU" sz="4400" dirty="0" smtClean="0"/>
              <a:t>артистом- поваром.</a:t>
            </a:r>
          </a:p>
          <a:p>
            <a:pPr>
              <a:buNone/>
            </a:pPr>
            <a:r>
              <a:rPr lang="ru-RU" sz="4400" dirty="0"/>
              <a:t> </a:t>
            </a:r>
            <a:r>
              <a:rPr lang="ru-RU" sz="4400" dirty="0" smtClean="0"/>
              <a:t>                      </a:t>
            </a:r>
            <a:r>
              <a:rPr lang="ru-RU" dirty="0" smtClean="0"/>
              <a:t>Аксаков</a:t>
            </a:r>
            <a:endParaRPr lang="ru-RU" sz="4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314327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Наше тесто </a:t>
            </a:r>
            <a:r>
              <a:rPr lang="ru-RU" dirty="0" err="1" smtClean="0"/>
              <a:t>подошло,увеличилось</a:t>
            </a:r>
            <a:r>
              <a:rPr lang="ru-RU" dirty="0" smtClean="0"/>
              <a:t> в 2 раза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330304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Отвешиваем на одну кулебяку 500 грамм теста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772816"/>
            <a:ext cx="3394472" cy="4669979"/>
          </a:xfrm>
        </p:spPr>
      </p:pic>
    </p:spTree>
    <p:extLst>
      <p:ext uri="{BB962C8B-B14F-4D97-AF65-F5344CB8AC3E}">
        <p14:creationId xmlns:p14="http://schemas.microsoft.com/office/powerpoint/2010/main" val="381718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Равномерно выкладываем фарш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373476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Защипываем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края,укладываем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швом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вниз,украшаем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вашему желанию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смазываем взбитым яйцом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99989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Выпекаем 30 минут при температуре 180-200 градусов.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600200"/>
            <a:ext cx="6768751" cy="4525963"/>
          </a:xfrm>
        </p:spPr>
      </p:pic>
    </p:spTree>
    <p:extLst>
      <p:ext uri="{BB962C8B-B14F-4D97-AF65-F5344CB8AC3E}">
        <p14:creationId xmlns:p14="http://schemas.microsoft.com/office/powerpoint/2010/main" val="205358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По поводу приготовления какого блюда дает наставления П.И. Чичиков?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/>
              <a:t>"… сделай на четыре угла; в один угол положи ты мне щеки осетра да </a:t>
            </a:r>
            <a:r>
              <a:rPr lang="ru-RU" b="1" i="1" dirty="0" err="1" smtClean="0"/>
              <a:t>вязигу</a:t>
            </a:r>
            <a:r>
              <a:rPr lang="ru-RU" b="1" i="1" dirty="0" smtClean="0"/>
              <a:t>, в другой запусти гречневой каши, да грибочков с луком, да молок сладких, да мозгов, да еще знаешь там этакого… Да чтоб с одного боку она, понимаешь, зарумянилась бы, а с другого пусти ее полегче. Да </a:t>
            </a:r>
            <a:r>
              <a:rPr lang="ru-RU" b="1" i="1" dirty="0" err="1" smtClean="0"/>
              <a:t>исподку-то</a:t>
            </a:r>
            <a:r>
              <a:rPr lang="ru-RU" b="1" i="1" dirty="0" smtClean="0"/>
              <a:t>, понимаешь, пропеки ее так, чтобы рассыпалась, чтобы всю ее проняло, знаешь, соком, чтобы не услышал ее во рту - как снег растаяла".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76672"/>
            <a:ext cx="8136903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2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тр Петрович Петух. Иллюстрация знаменитого художника П.М. Боклевског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642937"/>
            <a:ext cx="4248150" cy="5572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6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620688"/>
            <a:ext cx="5814392" cy="5446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Кулебяка — знаменитое традиционное русское блюдо. Ах, какую на Руси готовили кулебяку. Это знаменитый пирог со сложной начинкой, вся хитрость которого состоит в том, что начинки и теста в ней поровну. Тесто для настоящей кулебяки тонкое, нежное. А сколько сортов и начинок! Кулебяка с картошкой, капустой, луком, грибами сушеными и солеными, рыбой жареной и отварной, с яйцом, с мясным фаршем, с дичью, лососем и т. д. Вот как Гоголь описывает царицу стола — кулебяку?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«Да кулебяку сделай на четыре угла, — говорил он с присасыванием и забирая к себе дух. — В один угол положи ты мне щёки осетра да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вязиги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другой гречневой кашицы, да грибочков с лучком, да молок сладких, да мозгов, да ещё чего знаешь там этакого, какого-нибудь там того… Да чтобы она с одного боку, понимаешь, подрумянилась бы, с другого пусти её полегче. Да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исподку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-то, пропеки её так, чтобы всю её прососало, проняло бы так, чтобы она вся, знаешь, этак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растого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не то чтобы рассыпалась, а истаяла бы во рту, как снег какой, так чтобы и не услышал». 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Вязига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(или визига) — хрящи осетровых пород рыб.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32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КУЛЕБЯКА НА ЧЕТЫРЕ УГЛА</a:t>
            </a:r>
            <a:endParaRPr lang="ru-RU" dirty="0"/>
          </a:p>
        </p:txBody>
      </p:sp>
      <p:pic>
        <p:nvPicPr>
          <p:cNvPr id="4" name="Содержимое 3" descr="61541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2071678"/>
            <a:ext cx="28575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3357554" y="1285860"/>
            <a:ext cx="5294329" cy="5119691"/>
          </a:xfrm>
        </p:spPr>
        <p:txBody>
          <a:bodyPr>
            <a:normAutofit fontScale="55000" lnSpcReduction="20000"/>
          </a:bodyPr>
          <a:lstStyle/>
          <a:p>
            <a:endParaRPr lang="ru-RU" b="1" dirty="0" smtClean="0"/>
          </a:p>
          <a:p>
            <a:r>
              <a:rPr lang="ru-RU" b="1" dirty="0" smtClean="0"/>
              <a:t>Владимир Иванович Даль определил кулебяку как «длинный (не круглый) пирог из кислого теста с кашей или капустой, мясом или рыбой». Причем подчеркнул, что идет это понятие от слова «</a:t>
            </a:r>
            <a:r>
              <a:rPr lang="ru-RU" b="1" dirty="0" err="1" smtClean="0"/>
              <a:t>кулебячить</a:t>
            </a:r>
            <a:r>
              <a:rPr lang="ru-RU" b="1" dirty="0" smtClean="0"/>
              <a:t>», что означало - «валять, мять руками, гнуть, сваливать, сгибать, лепить». </a:t>
            </a:r>
          </a:p>
          <a:p>
            <a:r>
              <a:rPr lang="ru-RU" b="1" dirty="0" smtClean="0"/>
              <a:t>Гоголь здесь абсолютно точен в описании старинной московской кулебяки. Фарш в нее клали разный, располагали его клиньями, разделяя каждый вид блинчиками "на четыре угла" (чтобы тесто не отмокло из-за сочной начинки). Делали ее из пресного сдобного рассыпчатого теста. Особое искусство было в том, чтобы с таким сложным фаршем кулебяка хорошо пропеклась.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  <a:p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260648"/>
            <a:ext cx="8229600" cy="1080120"/>
          </a:xfrm>
        </p:spPr>
        <p:txBody>
          <a:bodyPr>
            <a:normAutofit/>
          </a:bodyPr>
          <a:lstStyle/>
          <a:p>
            <a:pPr algn="l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Молоко 200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мл,Дрожжи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грамм сухие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Соль 1 ч.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Ложка,Яйцо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штуки,Сливочное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масло 3 ст.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ложки,Мука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стакана,Сахар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ст.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ложки,Фарш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0,5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кг,Лук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репчатый 2 штуки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17638"/>
            <a:ext cx="5616624" cy="5251722"/>
          </a:xfrm>
        </p:spPr>
      </p:pic>
    </p:spTree>
    <p:extLst>
      <p:ext uri="{BB962C8B-B14F-4D97-AF65-F5344CB8AC3E}">
        <p14:creationId xmlns:p14="http://schemas.microsoft.com/office/powerpoint/2010/main" val="201055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solidFill>
                  <a:srgbClr val="4223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4223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Нагреваем молоко до 38 градусов и смешиваем с дрожжами. Даем им полностью </a:t>
            </a:r>
            <a:r>
              <a:rPr lang="ru-RU" sz="2400" b="1" dirty="0">
                <a:solidFill>
                  <a:srgbClr val="422323"/>
                </a:solidFill>
                <a:latin typeface="Helvetica Neue"/>
              </a:rPr>
              <a:t>раствориться.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79658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554</Words>
  <Application>Microsoft Office PowerPoint</Application>
  <PresentationFormat>Экран (4:3)</PresentationFormat>
  <Paragraphs>33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Arial Black</vt:lpstr>
      <vt:lpstr>Calibri</vt:lpstr>
      <vt:lpstr>Helvetica Neue</vt:lpstr>
      <vt:lpstr>Times New Roman</vt:lpstr>
      <vt:lpstr>Тема Office</vt:lpstr>
      <vt:lpstr>Дальневосточный судостроительный колледж г.Большой Камень</vt:lpstr>
      <vt:lpstr>Презентация PowerPoint</vt:lpstr>
      <vt:lpstr> По поводу приготовления какого блюда дает наставления П.И. Чичиков?  </vt:lpstr>
      <vt:lpstr>Презентация PowerPoint</vt:lpstr>
      <vt:lpstr>Презентация PowerPoint</vt:lpstr>
      <vt:lpstr>Презентация PowerPoint</vt:lpstr>
      <vt:lpstr>КУЛЕБЯКА НА ЧЕТЫРЕ УГЛА</vt:lpstr>
      <vt:lpstr>Молоко 200 мл,Дрожжи 12 грамм сухие Соль 1 ч. Ложка,Яйцо 2 штуки,Сливочное масло 3 ст. ложки,Мука 4 стакана,Сахар 2 ст. ложки,Фарш 0,5 кг,Лук репчатый 2 штуки</vt:lpstr>
      <vt:lpstr> Нагреваем молоко до 38 градусов и смешиваем с дрожжами. Даем им полностью раствориться.</vt:lpstr>
      <vt:lpstr>Яйца взбиваем миксером в пену.</vt:lpstr>
      <vt:lpstr>Растапливаем сливочное масло</vt:lpstr>
      <vt:lpstr>В яйца добавляем масло,соль,сахар</vt:lpstr>
      <vt:lpstr>Вливаем молоко с дрожжами</vt:lpstr>
      <vt:lpstr>Готовую смесь смешиваем с мукой,замешиваем тесто</vt:lpstr>
      <vt:lpstr>Ставим тесто в теплое место на один час</vt:lpstr>
      <vt:lpstr>Режем репчатый лук</vt:lpstr>
      <vt:lpstr>Обжариваем до золотистого цвета</vt:lpstr>
      <vt:lpstr>Добавляем фарш</vt:lpstr>
      <vt:lpstr>Обжариваем 15 минут,добавляем соль,перец,специи</vt:lpstr>
      <vt:lpstr>Наше тесто подошло,увеличилось в 2 раза</vt:lpstr>
      <vt:lpstr>Отвешиваем на одну кулебяку 500 грамм теста</vt:lpstr>
      <vt:lpstr>Равномерно выкладываем фарш</vt:lpstr>
      <vt:lpstr>Защипываем края,укладываем швом вниз,украшаем по вашему желанию и смазываем взбитым яйцом</vt:lpstr>
      <vt:lpstr>Выпекаем 30 минут при температуре 180-200 градусов.</vt:lpstr>
    </vt:vector>
  </TitlesOfParts>
  <Company>Мама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ЯСТВ В ПОЭМЕ  Н.В. ГОГОЛЯ «МЕРТВЫЕ ДУШИ»</dc:title>
  <dc:creator>Мама</dc:creator>
  <cp:lastModifiedBy>User</cp:lastModifiedBy>
  <cp:revision>26</cp:revision>
  <dcterms:created xsi:type="dcterms:W3CDTF">2010-01-10T12:34:19Z</dcterms:created>
  <dcterms:modified xsi:type="dcterms:W3CDTF">2019-12-10T23:55:41Z</dcterms:modified>
</cp:coreProperties>
</file>