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13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FA8E87D-059F-490B-A376-731E72FB7A7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C5E3F79-3C96-41A9-928B-C0FE140E1F2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Армянские супы и горячий цех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6578" y="6000768"/>
            <a:ext cx="1985954" cy="566726"/>
          </a:xfrm>
        </p:spPr>
        <p:txBody>
          <a:bodyPr>
            <a:normAutofit fontScale="92500" lnSpcReduction="20000"/>
          </a:bodyPr>
          <a:lstStyle/>
          <a:p>
            <a:r>
              <a:rPr lang="ru-RU" sz="1100" i="1" dirty="0" err="1" smtClean="0"/>
              <a:t>Комысовой</a:t>
            </a:r>
            <a:r>
              <a:rPr lang="ru-RU" sz="1100" dirty="0" smtClean="0"/>
              <a:t> Юлианы </a:t>
            </a:r>
          </a:p>
          <a:p>
            <a:r>
              <a:rPr lang="ru-RU" sz="1100" i="1" dirty="0" smtClean="0"/>
              <a:t>208</a:t>
            </a:r>
            <a:r>
              <a:rPr lang="ru-RU" sz="1100" dirty="0" smtClean="0"/>
              <a:t> </a:t>
            </a:r>
            <a:r>
              <a:rPr lang="ru-RU" sz="1100" dirty="0" smtClean="0"/>
              <a:t>группа</a:t>
            </a:r>
          </a:p>
          <a:p>
            <a:r>
              <a:rPr lang="ru-RU" sz="1100" dirty="0" err="1" smtClean="0"/>
              <a:t>Преподователь</a:t>
            </a:r>
            <a:r>
              <a:rPr lang="en-US" sz="1100" dirty="0" smtClean="0"/>
              <a:t>:</a:t>
            </a:r>
            <a:r>
              <a:rPr lang="ru-RU" sz="1100" dirty="0" smtClean="0"/>
              <a:t> Бучирина Людмила Игоревна «ДВССК»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Армянский Суп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1400" dirty="0" smtClean="0"/>
              <a:t>Ингредиенты и Способ приготовления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571625"/>
            <a:ext cx="2286000" cy="5143500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Фарш говяжий</a:t>
            </a:r>
          </a:p>
          <a:p>
            <a:r>
              <a:rPr lang="ru-RU" dirty="0" smtClean="0"/>
              <a:t>66.67 </a:t>
            </a:r>
            <a:r>
              <a:rPr lang="ru-RU" dirty="0" err="1" smtClean="0"/>
              <a:t>гр</a:t>
            </a:r>
            <a:endParaRPr lang="ru-RU" dirty="0" smtClean="0"/>
          </a:p>
          <a:p>
            <a:r>
              <a:rPr lang="ru-RU" dirty="0" smtClean="0"/>
              <a:t>Нут</a:t>
            </a:r>
          </a:p>
          <a:p>
            <a:r>
              <a:rPr lang="ru-RU" dirty="0" smtClean="0"/>
              <a:t>16.67 </a:t>
            </a:r>
            <a:r>
              <a:rPr lang="ru-RU" dirty="0" err="1" smtClean="0"/>
              <a:t>гр</a:t>
            </a:r>
            <a:endParaRPr lang="ru-RU" dirty="0" smtClean="0"/>
          </a:p>
          <a:p>
            <a:r>
              <a:rPr lang="ru-RU" dirty="0" smtClean="0"/>
              <a:t>Рис</a:t>
            </a:r>
          </a:p>
          <a:p>
            <a:r>
              <a:rPr lang="ru-RU" dirty="0" smtClean="0"/>
              <a:t>5 </a:t>
            </a:r>
            <a:r>
              <a:rPr lang="ru-RU" dirty="0" err="1" smtClean="0"/>
              <a:t>гр</a:t>
            </a:r>
            <a:endParaRPr lang="ru-RU" dirty="0" smtClean="0"/>
          </a:p>
          <a:p>
            <a:r>
              <a:rPr lang="ru-RU" dirty="0" smtClean="0"/>
              <a:t>Картофель</a:t>
            </a:r>
          </a:p>
          <a:p>
            <a:r>
              <a:rPr lang="ru-RU" dirty="0" smtClean="0"/>
              <a:t>0.5 </a:t>
            </a:r>
            <a:r>
              <a:rPr lang="ru-RU" dirty="0" err="1" smtClean="0"/>
              <a:t>шт</a:t>
            </a:r>
            <a:endParaRPr lang="ru-RU" dirty="0" smtClean="0"/>
          </a:p>
          <a:p>
            <a:r>
              <a:rPr lang="ru-RU" dirty="0" smtClean="0"/>
              <a:t>Морковь</a:t>
            </a:r>
          </a:p>
          <a:p>
            <a:r>
              <a:rPr lang="ru-RU" dirty="0" smtClean="0"/>
              <a:t>0.17 </a:t>
            </a:r>
            <a:r>
              <a:rPr lang="ru-RU" dirty="0" err="1" smtClean="0"/>
              <a:t>шт</a:t>
            </a:r>
            <a:endParaRPr lang="ru-RU" dirty="0" smtClean="0"/>
          </a:p>
          <a:p>
            <a:r>
              <a:rPr lang="ru-RU" dirty="0" smtClean="0"/>
              <a:t>Лук шалот</a:t>
            </a:r>
          </a:p>
          <a:p>
            <a:r>
              <a:rPr lang="ru-RU" dirty="0" smtClean="0"/>
              <a:t>0.5 </a:t>
            </a:r>
            <a:r>
              <a:rPr lang="ru-RU" dirty="0" err="1" smtClean="0"/>
              <a:t>шт</a:t>
            </a:r>
            <a:endParaRPr lang="ru-RU" dirty="0" smtClean="0"/>
          </a:p>
          <a:p>
            <a:r>
              <a:rPr lang="ru-RU" dirty="0" smtClean="0"/>
              <a:t>Лук порей</a:t>
            </a:r>
          </a:p>
          <a:p>
            <a:r>
              <a:rPr lang="ru-RU" dirty="0" smtClean="0"/>
              <a:t>0.17 стебель</a:t>
            </a:r>
          </a:p>
          <a:p>
            <a:r>
              <a:rPr lang="ru-RU" dirty="0" smtClean="0"/>
              <a:t>Чеснок</a:t>
            </a:r>
          </a:p>
          <a:p>
            <a:r>
              <a:rPr lang="ru-RU" dirty="0" smtClean="0"/>
              <a:t>0.17 зубчик</a:t>
            </a:r>
          </a:p>
          <a:p>
            <a:r>
              <a:rPr lang="ru-RU" dirty="0" smtClean="0"/>
              <a:t>Базилик</a:t>
            </a:r>
          </a:p>
          <a:p>
            <a:r>
              <a:rPr lang="ru-RU" dirty="0" smtClean="0"/>
              <a:t>0.59 веточки</a:t>
            </a:r>
          </a:p>
          <a:p>
            <a:r>
              <a:rPr lang="ru-RU" dirty="0" smtClean="0"/>
              <a:t>Эстрагон</a:t>
            </a:r>
          </a:p>
          <a:p>
            <a:r>
              <a:rPr lang="ru-RU" dirty="0" smtClean="0"/>
              <a:t>0.17 пучок</a:t>
            </a:r>
          </a:p>
          <a:p>
            <a:r>
              <a:rPr lang="ru-RU" dirty="0" smtClean="0"/>
              <a:t>Лавровый лист</a:t>
            </a:r>
          </a:p>
          <a:p>
            <a:r>
              <a:rPr lang="ru-RU" dirty="0" smtClean="0"/>
              <a:t>0.5 </a:t>
            </a:r>
            <a:r>
              <a:rPr lang="ru-RU" dirty="0" err="1" smtClean="0"/>
              <a:t>шт</a:t>
            </a:r>
            <a:endParaRPr lang="ru-RU" dirty="0" smtClean="0"/>
          </a:p>
          <a:p>
            <a:r>
              <a:rPr lang="ru-RU" dirty="0" smtClean="0"/>
              <a:t>Перец черный молотый</a:t>
            </a:r>
          </a:p>
          <a:p>
            <a:r>
              <a:rPr lang="ru-RU" dirty="0" smtClean="0"/>
              <a:t>0.17 ч.л</a:t>
            </a:r>
          </a:p>
          <a:p>
            <a:r>
              <a:rPr lang="ru-RU" dirty="0" smtClean="0"/>
              <a:t>Молотая паприка</a:t>
            </a:r>
          </a:p>
          <a:p>
            <a:r>
              <a:rPr lang="ru-RU" dirty="0" smtClean="0"/>
              <a:t>0.17 ч.л</a:t>
            </a:r>
          </a:p>
          <a:p>
            <a:r>
              <a:rPr lang="ru-RU" dirty="0" smtClean="0"/>
              <a:t>Сумах молотый</a:t>
            </a:r>
          </a:p>
          <a:p>
            <a:r>
              <a:rPr lang="ru-RU" dirty="0" smtClean="0"/>
              <a:t>0.17 ст.л</a:t>
            </a:r>
          </a:p>
          <a:p>
            <a:r>
              <a:rPr lang="ru-RU" dirty="0" smtClean="0"/>
              <a:t>Масло виноградной косточки</a:t>
            </a:r>
          </a:p>
          <a:p>
            <a:r>
              <a:rPr lang="ru-RU" dirty="0" smtClean="0"/>
              <a:t>5 мл</a:t>
            </a:r>
          </a:p>
          <a:p>
            <a:r>
              <a:rPr lang="ru-RU" dirty="0" smtClean="0"/>
              <a:t>Масло сливочное</a:t>
            </a:r>
          </a:p>
          <a:p>
            <a:r>
              <a:rPr lang="ru-RU" dirty="0" smtClean="0"/>
              <a:t>3.34 </a:t>
            </a:r>
            <a:r>
              <a:rPr lang="ru-RU" dirty="0" err="1" smtClean="0"/>
              <a:t>гр</a:t>
            </a:r>
            <a:endParaRPr lang="ru-RU" dirty="0" smtClean="0"/>
          </a:p>
          <a:p>
            <a:r>
              <a:rPr lang="ru-RU" dirty="0" smtClean="0"/>
              <a:t>Миндаль молотый</a:t>
            </a:r>
          </a:p>
          <a:p>
            <a:r>
              <a:rPr lang="ru-RU" dirty="0" smtClean="0"/>
              <a:t>5 </a:t>
            </a:r>
            <a:r>
              <a:rPr lang="ru-RU" dirty="0" err="1" smtClean="0"/>
              <a:t>гр</a:t>
            </a:r>
            <a:endParaRPr lang="ru-RU" dirty="0" smtClean="0"/>
          </a:p>
          <a:p>
            <a:r>
              <a:rPr lang="ru-RU" dirty="0" smtClean="0"/>
              <a:t>Петрушка (зелень)</a:t>
            </a:r>
          </a:p>
          <a:p>
            <a:r>
              <a:rPr lang="ru-RU" dirty="0" smtClean="0"/>
              <a:t>для подачи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5918" y="1571612"/>
            <a:ext cx="3071834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 Нут залить чистой водой и выдержать 8 часов. Воду слить, нут промыть, снова залить чистой водой и отварить до состояния </a:t>
            </a:r>
            <a:r>
              <a:rPr lang="ru-RU" sz="900" dirty="0" err="1" smtClean="0"/>
              <a:t>al</a:t>
            </a:r>
            <a:r>
              <a:rPr lang="ru-RU" sz="900" dirty="0" smtClean="0"/>
              <a:t> </a:t>
            </a:r>
            <a:r>
              <a:rPr lang="ru-RU" sz="900" dirty="0" err="1" smtClean="0"/>
              <a:t>dente</a:t>
            </a:r>
            <a:r>
              <a:rPr lang="ru-RU" sz="900" dirty="0" smtClean="0"/>
              <a:t>.</a:t>
            </a:r>
          </a:p>
          <a:p>
            <a:r>
              <a:rPr lang="ru-RU" sz="900" dirty="0" smtClean="0"/>
              <a:t>2 Еще одна пряная особенность армянского супа - </a:t>
            </a:r>
            <a:r>
              <a:rPr lang="ru-RU" sz="900" dirty="0" err="1" smtClean="0"/>
              <a:t>кололак</a:t>
            </a:r>
            <a:r>
              <a:rPr lang="ru-RU" sz="900" dirty="0" smtClean="0"/>
              <a:t>, фрикаделька массивная и невероятно душистая. Её сочная основа - кавказская зелень и лук. У базилика и тархуна оборвать листики - мелко порубить; шалот и чеснок измельчить</a:t>
            </a:r>
            <a:r>
              <a:rPr lang="ru-RU" sz="1050" dirty="0" smtClean="0"/>
              <a:t>.</a:t>
            </a:r>
          </a:p>
          <a:p>
            <a:r>
              <a:rPr lang="ru-RU" sz="900" dirty="0" smtClean="0"/>
              <a:t>3 Фарш посолить, поперчить, добавить сумах, подготовленные овощи и пряные травы. Для начала фарш хорошо вымесить руками, отбить и влить коньяк - "распушить" массу </a:t>
            </a:r>
            <a:r>
              <a:rPr lang="ru-RU" sz="900" dirty="0" err="1" smtClean="0"/>
              <a:t>блендером</a:t>
            </a:r>
            <a:r>
              <a:rPr lang="ru-RU" sz="900" dirty="0" smtClean="0"/>
              <a:t>.</a:t>
            </a:r>
          </a:p>
          <a:p>
            <a:r>
              <a:rPr lang="ru-RU" sz="900" dirty="0" smtClean="0"/>
              <a:t>4 Из взбитого фарша сформовать крупные фрикадельки, обвалять их в молотом миндале.</a:t>
            </a:r>
          </a:p>
          <a:p>
            <a:r>
              <a:rPr lang="ru-RU" sz="900" dirty="0" smtClean="0"/>
              <a:t>5 Запекать </a:t>
            </a:r>
            <a:r>
              <a:rPr lang="ru-RU" sz="900" dirty="0" err="1" smtClean="0"/>
              <a:t>кололаки</a:t>
            </a:r>
            <a:r>
              <a:rPr lang="ru-RU" sz="900" dirty="0" smtClean="0"/>
              <a:t> 25-30 минут в разогретой до 180 градусов духовке</a:t>
            </a:r>
          </a:p>
          <a:p>
            <a:r>
              <a:rPr lang="ru-RU" sz="900" dirty="0" smtClean="0"/>
              <a:t>6Картофель порезать крупно, добавить к нему нут</a:t>
            </a:r>
          </a:p>
          <a:p>
            <a:r>
              <a:rPr lang="ru-RU" sz="900" dirty="0" smtClean="0"/>
              <a:t>7 Морковь нарезать тонкими брусочками, одну луковицу-шалот и порей порубить, </a:t>
            </a:r>
            <a:r>
              <a:rPr lang="ru-RU" sz="900" dirty="0" err="1" smtClean="0"/>
              <a:t>спассеровать</a:t>
            </a:r>
            <a:r>
              <a:rPr lang="ru-RU" sz="900" dirty="0" smtClean="0"/>
              <a:t> овощи на сливочном и масле виноградной косточки</a:t>
            </a:r>
          </a:p>
          <a:p>
            <a:r>
              <a:rPr lang="ru-RU" sz="900" dirty="0" smtClean="0"/>
              <a:t>8 Заправить армянский суп </a:t>
            </a:r>
            <a:r>
              <a:rPr lang="ru-RU" sz="900" dirty="0" err="1" smtClean="0"/>
              <a:t>пассерованными</a:t>
            </a:r>
            <a:r>
              <a:rPr lang="ru-RU" sz="900" dirty="0" smtClean="0"/>
              <a:t> овощами, выровнять на соль при необходимости, собрать сок от запеченных фрикаделек и добавить в кастрюлю вместе с рисом. За 5-7 минут до готовности приправить суп лавровым листом - дать немного постоять и разлить по тарелкам, в каждую добавляя один </a:t>
            </a:r>
            <a:r>
              <a:rPr lang="ru-RU" sz="900" dirty="0" err="1" smtClean="0"/>
              <a:t>кололак</a:t>
            </a:r>
            <a:r>
              <a:rPr lang="ru-RU" sz="900" dirty="0" smtClean="0"/>
              <a:t>. Подавать с листиками базилика и молотым сумахом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recept-armyanskii-su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21511">
            <a:off x="4893292" y="1561100"/>
            <a:ext cx="4070867" cy="23693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Суп </a:t>
            </a:r>
            <a:r>
              <a:rPr lang="ru-RU" sz="1400" dirty="0" err="1" smtClean="0"/>
              <a:t>Хаш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err="1" smtClean="0"/>
              <a:t>Ингридиенты</a:t>
            </a:r>
            <a:r>
              <a:rPr lang="ru-RU" sz="1400" dirty="0" smtClean="0"/>
              <a:t> и Способ приготовления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5286412" cy="5072098"/>
          </a:xfrm>
        </p:spPr>
        <p:txBody>
          <a:bodyPr>
            <a:normAutofit fontScale="92500" lnSpcReduction="20000"/>
          </a:bodyPr>
          <a:lstStyle/>
          <a:p>
            <a:r>
              <a:rPr lang="ru-RU" sz="900" dirty="0" smtClean="0"/>
              <a:t>говяжьи ноги — 1,5 кг.</a:t>
            </a:r>
          </a:p>
          <a:p>
            <a:r>
              <a:rPr lang="ru-RU" sz="900" dirty="0" smtClean="0"/>
              <a:t>рубец — 0,5 кг.</a:t>
            </a:r>
          </a:p>
          <a:p>
            <a:r>
              <a:rPr lang="ru-RU" sz="900" dirty="0" smtClean="0"/>
              <a:t>чеснок — 3 головки</a:t>
            </a:r>
          </a:p>
          <a:p>
            <a:r>
              <a:rPr lang="ru-RU" sz="900" dirty="0" smtClean="0"/>
              <a:t>редька — 1 шт.</a:t>
            </a:r>
          </a:p>
          <a:p>
            <a:r>
              <a:rPr lang="ru-RU" sz="900" dirty="0" smtClean="0"/>
              <a:t>зелень петрушки</a:t>
            </a:r>
          </a:p>
          <a:p>
            <a:r>
              <a:rPr lang="ru-RU" sz="900" dirty="0" smtClean="0"/>
              <a:t>листья базилика</a:t>
            </a:r>
          </a:p>
          <a:p>
            <a:r>
              <a:rPr lang="ru-RU" sz="900" dirty="0" smtClean="0"/>
              <a:t>эстрагон</a:t>
            </a:r>
          </a:p>
          <a:p>
            <a:r>
              <a:rPr lang="ru-RU" sz="900" dirty="0" smtClean="0"/>
              <a:t>уксус виноградный белый — 2 ст. л.</a:t>
            </a:r>
          </a:p>
          <a:p>
            <a:endParaRPr lang="ru-RU" sz="900" dirty="0" smtClean="0"/>
          </a:p>
          <a:p>
            <a:r>
              <a:rPr lang="ru-RU" sz="1000" dirty="0" smtClean="0"/>
              <a:t>ШАГ 1.</a:t>
            </a:r>
          </a:p>
          <a:p>
            <a:r>
              <a:rPr lang="ru-RU" sz="1000" dirty="0" smtClean="0"/>
              <a:t>Для начала говяжьи ноги следует как следует опалить, поскоблить, тщательно промыть. Затем разрубить на части и замочить на сутки в холодной проточной воде. Можно просто залить холодной водой, но тогда ее нужно менять каждые 2-3 часа. Через сутки ноги снова еще раз промываем, кладем в неширокую кастрюлю и заливаем водой так, чтобы ее уровень был на 15-20 см выше уровня продукта. Кастрюлю ставим на огонь. Готовить на малом огне 7-8 часов при очень тихом кипении, без соли, </a:t>
            </a:r>
            <a:r>
              <a:rPr lang="ru-RU" sz="1000" dirty="0" err="1" smtClean="0"/>
              <a:t>полуприкрыв</a:t>
            </a:r>
            <a:r>
              <a:rPr lang="ru-RU" sz="1000" dirty="0" smtClean="0"/>
              <a:t> крышкой (пару раз долив холодной воды и сняв бумажным полотенцем со стенок кастрюли остатки пены).</a:t>
            </a:r>
          </a:p>
          <a:p>
            <a:r>
              <a:rPr lang="ru-RU" sz="1000" dirty="0" smtClean="0"/>
              <a:t>ШАГ 2.</a:t>
            </a:r>
          </a:p>
          <a:p>
            <a:r>
              <a:rPr lang="ru-RU" sz="1000" dirty="0" smtClean="0"/>
              <a:t>Пока варятся ноги, возьмемся за рубец. Его необходимо очистить, промыть</a:t>
            </a:r>
          </a:p>
          <a:p>
            <a:r>
              <a:rPr lang="ru-RU" sz="1000" dirty="0" smtClean="0"/>
              <a:t>ШАГ 3.</a:t>
            </a:r>
          </a:p>
          <a:p>
            <a:r>
              <a:rPr lang="ru-RU" sz="1000" dirty="0" smtClean="0"/>
              <a:t>Положить рубец в кастрюлю, залить холодной водой и варить до исчезновения специфического запаха. </a:t>
            </a:r>
            <a:r>
              <a:rPr lang="ru-RU" sz="1000" dirty="0" err="1" smtClean="0"/>
              <a:t>ДЛя</a:t>
            </a:r>
            <a:r>
              <a:rPr lang="ru-RU" sz="1000" dirty="0" smtClean="0"/>
              <a:t> этого доведем воду до кипения, снимем пену и проварим его 15 минут.</a:t>
            </a:r>
          </a:p>
          <a:p>
            <a:r>
              <a:rPr lang="ru-RU" sz="1000" dirty="0" smtClean="0"/>
              <a:t>ШАГ 4.</a:t>
            </a:r>
          </a:p>
          <a:p>
            <a:r>
              <a:rPr lang="ru-RU" sz="1000" dirty="0" smtClean="0"/>
              <a:t>Затем воду слить, рубец промыть, снова залить водой и варить до исчезновения специфического запаса.</a:t>
            </a:r>
          </a:p>
          <a:p>
            <a:r>
              <a:rPr lang="ru-RU" sz="1000" dirty="0" smtClean="0"/>
              <a:t>ШАГ 5.</a:t>
            </a:r>
          </a:p>
          <a:p>
            <a:r>
              <a:rPr lang="ru-RU" sz="1000" dirty="0" smtClean="0"/>
              <a:t>Отвар этот затем выливаем, а рубец - промываем режем и кладем в кастрюлю, где варятся ноги. Готовым </a:t>
            </a:r>
            <a:r>
              <a:rPr lang="ru-RU" sz="1000" dirty="0" err="1" smtClean="0"/>
              <a:t>хаш</a:t>
            </a:r>
            <a:r>
              <a:rPr lang="ru-RU" sz="1000" dirty="0" smtClean="0"/>
              <a:t> считается тогда, когда мясо легко начнет отделяться от костей.</a:t>
            </a:r>
          </a:p>
          <a:p>
            <a:r>
              <a:rPr lang="ru-RU" sz="1000" dirty="0" smtClean="0"/>
              <a:t>ШАГ 6.</a:t>
            </a:r>
          </a:p>
          <a:p>
            <a:r>
              <a:rPr lang="ru-RU" sz="1000" dirty="0" smtClean="0"/>
              <a:t>За 20 минут до готовности положить в бульон лавровый лист и перец горошком. За 5 минут в суп нужно влить снятый жир и подать на стол очень горячим.</a:t>
            </a:r>
          </a:p>
          <a:p>
            <a:r>
              <a:rPr lang="ru-RU" sz="1000" dirty="0" smtClean="0"/>
              <a:t>ШАГ 7.</a:t>
            </a:r>
          </a:p>
          <a:p>
            <a:r>
              <a:rPr lang="ru-RU" sz="1000" dirty="0" smtClean="0"/>
              <a:t>Прежде чем разливать горячий </a:t>
            </a:r>
            <a:r>
              <a:rPr lang="ru-RU" sz="1000" dirty="0" err="1" smtClean="0"/>
              <a:t>хаш</a:t>
            </a:r>
            <a:r>
              <a:rPr lang="ru-RU" sz="1000" dirty="0" smtClean="0"/>
              <a:t> по тарелкам, необходимо приготовить чесночную заправку. Для этого чеснок очистить, истолочь в ступке с крупной солью, влить половник бульона и добавить уксус по вкусу. Редьку очистить, нарезать тонкими ломтиками, заправить небольшим количеством масла и соли. Зелень мелко нарезать. Разлить суп по тарелкам, подавать с чесночной заправкой, салатом из редьки и листьями лаваша.</a:t>
            </a:r>
            <a:endParaRPr lang="ru-RU" sz="1000" dirty="0"/>
          </a:p>
        </p:txBody>
      </p:sp>
      <p:pic>
        <p:nvPicPr>
          <p:cNvPr id="4" name="Рисунок 3" descr="sup_harcho_eto_shtuka_takaja_vazhnaja_oj_lub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571480"/>
            <a:ext cx="3646899" cy="2428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Суп </a:t>
            </a:r>
            <a:r>
              <a:rPr lang="ru-RU" sz="1400" dirty="0" err="1" smtClean="0"/>
              <a:t>Сарнапур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Ингридиенты</a:t>
            </a:r>
            <a:r>
              <a:rPr lang="ru-RU" sz="1400" dirty="0" smtClean="0"/>
              <a:t> и Способ приготовления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r>
              <a:rPr lang="ru-RU" sz="900" dirty="0" smtClean="0"/>
              <a:t>горох 	0.5 стакана</a:t>
            </a:r>
          </a:p>
          <a:p>
            <a:r>
              <a:rPr lang="ru-RU" sz="900" dirty="0" smtClean="0"/>
              <a:t>рис 	0.25 стакана</a:t>
            </a:r>
          </a:p>
          <a:p>
            <a:r>
              <a:rPr lang="ru-RU" sz="900" dirty="0" err="1" smtClean="0"/>
              <a:t>кинза</a:t>
            </a:r>
            <a:r>
              <a:rPr lang="ru-RU" sz="900" dirty="0" smtClean="0"/>
              <a:t> 	3 ст. ложки</a:t>
            </a:r>
          </a:p>
          <a:p>
            <a:r>
              <a:rPr lang="ru-RU" sz="900" dirty="0" smtClean="0"/>
              <a:t>мята 	1 ст. ложка</a:t>
            </a:r>
          </a:p>
          <a:p>
            <a:r>
              <a:rPr lang="ru-RU" sz="900" dirty="0" smtClean="0"/>
              <a:t>ботва свеклы  0.5 банки</a:t>
            </a:r>
          </a:p>
          <a:p>
            <a:r>
              <a:rPr lang="ru-RU" sz="900" dirty="0" smtClean="0"/>
              <a:t>Способ приготовления</a:t>
            </a:r>
            <a:r>
              <a:rPr lang="en-US" sz="900" dirty="0" smtClean="0"/>
              <a:t>:</a:t>
            </a:r>
            <a:endParaRPr lang="ru-RU" sz="900" dirty="0" smtClean="0"/>
          </a:p>
          <a:p>
            <a:r>
              <a:rPr lang="ru-RU" sz="900" dirty="0" smtClean="0"/>
              <a:t>Сварить горох в 1 л воды. Незадолго до готовности добавить рис Отдельно припустить свекольную ботву в 0,5 л воды. Соединить все, заправить пряной зеленью, посолить, проварить в течение 3 минут, охладить. Развести </a:t>
            </a:r>
            <a:r>
              <a:rPr lang="ru-RU" sz="900" dirty="0" err="1" smtClean="0"/>
              <a:t>мацун</a:t>
            </a:r>
            <a:r>
              <a:rPr lang="ru-RU" sz="900" dirty="0" smtClean="0"/>
              <a:t>.</a:t>
            </a:r>
          </a:p>
          <a:p>
            <a:endParaRPr lang="ru-RU" sz="900" dirty="0"/>
          </a:p>
        </p:txBody>
      </p:sp>
      <p:pic>
        <p:nvPicPr>
          <p:cNvPr id="4" name="Рисунок 3" descr="sarnapu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3143248"/>
            <a:ext cx="5214974" cy="34306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3428" cy="58259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Горячий цех</a:t>
            </a:r>
            <a:endParaRPr lang="ru-RU" sz="1400" dirty="0"/>
          </a:p>
        </p:txBody>
      </p:sp>
      <p:pic>
        <p:nvPicPr>
          <p:cNvPr id="4" name="Содержимое 3" descr="0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785794"/>
            <a:ext cx="4541317" cy="3405988"/>
          </a:xfrm>
        </p:spPr>
      </p:pic>
      <p:pic>
        <p:nvPicPr>
          <p:cNvPr id="5" name="Рисунок 4" descr="5cfd5a82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857232"/>
            <a:ext cx="2964645" cy="1976430"/>
          </a:xfrm>
          <a:prstGeom prst="rect">
            <a:avLst/>
          </a:prstGeom>
        </p:spPr>
      </p:pic>
      <p:pic>
        <p:nvPicPr>
          <p:cNvPr id="6" name="Рисунок 5" descr="slide_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3571876"/>
            <a:ext cx="4000496" cy="30003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49</TotalTime>
  <Words>593</Words>
  <Application>Microsoft Office PowerPoint</Application>
  <PresentationFormat>Экран (4:3)</PresentationFormat>
  <Paragraphs>83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Franklin Gothic Book</vt:lpstr>
      <vt:lpstr>Wingdings 2</vt:lpstr>
      <vt:lpstr>Техническая</vt:lpstr>
      <vt:lpstr>Армянские супы и горячий цех</vt:lpstr>
      <vt:lpstr> Армянский Суп  Ингредиенты и Способ приготовления   </vt:lpstr>
      <vt:lpstr>Суп Хаш  Ингридиенты и Способ приготовления</vt:lpstr>
      <vt:lpstr>Суп Сарнапур Ингридиенты и Способ приготовления</vt:lpstr>
      <vt:lpstr>Горячий цех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Армянские супы и горячий цех</dc:title>
  <dc:creator>Стёпа</dc:creator>
  <cp:lastModifiedBy>User</cp:lastModifiedBy>
  <cp:revision>6</cp:revision>
  <dcterms:created xsi:type="dcterms:W3CDTF">2017-10-14T08:27:57Z</dcterms:created>
  <dcterms:modified xsi:type="dcterms:W3CDTF">2022-11-02T03:44:01Z</dcterms:modified>
</cp:coreProperties>
</file>