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56" r:id="rId4"/>
    <p:sldId id="257" r:id="rId5"/>
    <p:sldId id="258" r:id="rId6"/>
    <p:sldId id="259" r:id="rId7"/>
    <p:sldId id="260" r:id="rId8"/>
    <p:sldId id="265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24smi.org/public/media/celebrity/2018/02/06/xcgopndyptxn-konstantin-paustovsk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0"/>
            <a:ext cx="3526269" cy="4143380"/>
          </a:xfrm>
          <a:prstGeom prst="rect">
            <a:avLst/>
          </a:prstGeom>
          <a:noFill/>
        </p:spPr>
      </p:pic>
      <p:pic>
        <p:nvPicPr>
          <p:cNvPr id="21508" name="Picture 4" descr="http://cdn01.ru/files/users/images/58/0f/580fe1db8472b4138669f89e666540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5087662" cy="3143273"/>
          </a:xfrm>
          <a:prstGeom prst="rect">
            <a:avLst/>
          </a:prstGeom>
          <a:noFill/>
        </p:spPr>
      </p:pic>
      <p:pic>
        <p:nvPicPr>
          <p:cNvPr id="21510" name="Picture 6" descr="http://cdn01.ru/files/users/images/f9/21/f92161083fbf558a8ecb4da4b3bb32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256202"/>
            <a:ext cx="5286379" cy="3601798"/>
          </a:xfrm>
          <a:prstGeom prst="rect">
            <a:avLst/>
          </a:prstGeom>
          <a:noFill/>
        </p:spPr>
      </p:pic>
      <p:pic>
        <p:nvPicPr>
          <p:cNvPr id="21512" name="Picture 8" descr="http://cdn01.ru/files/users/images/34/0b/340b4c156b2e34eb448e3714524e190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071942"/>
            <a:ext cx="3000396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240/195055/2/64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vatars.mds.yandex.net/get-pdb/219263/4e21da3e-c2b7-44d3-8254-36628fed18ac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/>
              <a:t>Добро и зло в сказке </a:t>
            </a:r>
          </a:p>
          <a:p>
            <a:pPr algn="ctr">
              <a:buNone/>
            </a:pPr>
            <a:r>
              <a:rPr lang="ru-RU" sz="4400" b="1" dirty="0" smtClean="0"/>
              <a:t>К.Г. Паустовского «Теплый хлеб»</a:t>
            </a:r>
            <a:endParaRPr lang="ru-RU" sz="4400" dirty="0" smtClean="0"/>
          </a:p>
          <a:p>
            <a:endParaRPr lang="ru-RU" dirty="0"/>
          </a:p>
        </p:txBody>
      </p:sp>
      <p:pic>
        <p:nvPicPr>
          <p:cNvPr id="18436" name="Picture 4" descr="https://xn----8sbiecm6bhdx8i.xn--p1ai/sites/default/files/images/shkolnikam/Tepliy_hleb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214686"/>
            <a:ext cx="3810000" cy="3362326"/>
          </a:xfrm>
          <a:prstGeom prst="rect">
            <a:avLst/>
          </a:prstGeom>
          <a:noFill/>
        </p:spPr>
      </p:pic>
      <p:pic>
        <p:nvPicPr>
          <p:cNvPr id="18438" name="Picture 6" descr="https://www.ixtira.tv/_bd/1/668783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143380"/>
            <a:ext cx="2714612" cy="1928826"/>
          </a:xfrm>
          <a:prstGeom prst="rect">
            <a:avLst/>
          </a:prstGeom>
          <a:noFill/>
        </p:spPr>
      </p:pic>
      <p:pic>
        <p:nvPicPr>
          <p:cNvPr id="18440" name="Picture 8" descr="https://1.bp.blogspot.com/-N6q4psx2kwk/WDHol3hcglI/AAAAAAAABFg/1AVZUezMBW8XMvPovukfzb_qrGEPMtrzACLcB/w1200-h630-p-k-no-nu/071542611cd4446e0612702d770d3b4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786578" y="4286256"/>
            <a:ext cx="2357422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rhivurokov.ru/multiurok/e/5/f/e5fd22c7863dc58bc2daebc7860e94d6b01f0ee3/img_phpICCMDK_Klubnyj-chas-Dorogoyu-dobra_0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rhivurokov.ru/multiurok/e/5/f/e5fd22c7863dc58bc2daebc7860e94d6b01f0ee3/img_phpICCMDK_Klubnyj-chas-Dorogoyu-dobra_0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static.miraheze.org/bdorpwiki/2/2f/Cool-simple-backgroun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dirty="0" smtClean="0"/>
              <a:t>Эпиграф: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000108"/>
            <a:ext cx="4071966" cy="5126055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/>
              <a:t>Умел ошибиться - умей и поправиться. </a:t>
            </a:r>
            <a:r>
              <a:rPr lang="ru-RU" dirty="0" smtClean="0"/>
              <a:t>(пословица)</a:t>
            </a:r>
            <a:endParaRPr lang="ru-RU" dirty="0"/>
          </a:p>
        </p:txBody>
      </p:sp>
      <p:pic>
        <p:nvPicPr>
          <p:cNvPr id="15366" name="Picture 6" descr="https://24smi.org/public/media/celebrity/2018/02/06/xcgopndyptxn-konstantin-paustovsk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286124"/>
            <a:ext cx="2357454" cy="3143272"/>
          </a:xfrm>
          <a:prstGeom prst="rect">
            <a:avLst/>
          </a:prstGeom>
          <a:noFill/>
        </p:spPr>
      </p:pic>
      <p:pic>
        <p:nvPicPr>
          <p:cNvPr id="15368" name="Picture 8" descr="http://cdn01.ru/files/users/images/38/dc/38dc37568f75dd034704e7bfe337dd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785794"/>
            <a:ext cx="4357718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 Научиться  по-настоящему быть добрым трудно. Путь к доброте нелегкий, долгий путь, на котором  человека ожидают взлеты и падения, спуски и подъемы. У каждого человека, большого и маленького,  свой путь к Доброте. Филька прошел его. Сам осознал свой поступок, сам его и исправил. Мы видим, как изменился Филька. И пришел он к таким поступкам сам, осознав всё содеянное им.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«Умел ошибиться - умей и поправиться».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Согласны ли вы с этим высказываниями?</a:t>
            </a:r>
          </a:p>
          <a:p>
            <a:pPr>
              <a:buNone/>
            </a:pPr>
            <a:r>
              <a:rPr lang="ru-RU" dirty="0" smtClean="0"/>
              <a:t>Как эпиграф  соотносится с текстом сказки? </a:t>
            </a:r>
          </a:p>
          <a:p>
            <a:pPr>
              <a:buNone/>
            </a:pPr>
            <a:r>
              <a:rPr lang="ru-RU" dirty="0" smtClean="0"/>
              <a:t>Что вы узнали для себя сегодня? </a:t>
            </a:r>
          </a:p>
          <a:p>
            <a:pPr>
              <a:buNone/>
            </a:pPr>
            <a:r>
              <a:rPr lang="ru-RU" dirty="0" smtClean="0"/>
              <a:t>Какой урок извлекли из нашей беседы? </a:t>
            </a:r>
          </a:p>
          <a:p>
            <a:pPr>
              <a:buNone/>
            </a:pPr>
            <a:r>
              <a:rPr lang="ru-RU" dirty="0" smtClean="0"/>
              <a:t>Чему нас учит эта сказка? </a:t>
            </a:r>
          </a:p>
          <a:p>
            <a:endParaRPr lang="ru-RU" dirty="0"/>
          </a:p>
        </p:txBody>
      </p:sp>
      <p:pic>
        <p:nvPicPr>
          <p:cNvPr id="16386" name="Picture 2" descr="http://cdn01.ru/files/users/images/b1/95/b1954a61b6349296e9aa9896618346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929042"/>
            <a:ext cx="2571768" cy="2928958"/>
          </a:xfrm>
          <a:prstGeom prst="rect">
            <a:avLst/>
          </a:prstGeom>
          <a:noFill/>
        </p:spPr>
      </p:pic>
      <p:pic>
        <p:nvPicPr>
          <p:cNvPr id="16388" name="Picture 4" descr="https://ds04.infourok.ru/uploads/ex/0cfa/000b0979-e56467a2/hello_html_m5bf39c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72008"/>
            <a:ext cx="2214578" cy="2143140"/>
          </a:xfrm>
          <a:prstGeom prst="rect">
            <a:avLst/>
          </a:prstGeom>
          <a:noFill/>
        </p:spPr>
      </p:pic>
      <p:pic>
        <p:nvPicPr>
          <p:cNvPr id="16390" name="Picture 6" descr="https://bookz.ru/authors/paustovskii-konstantin/skazki-d_785/i_0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429132"/>
            <a:ext cx="2571768" cy="2428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dirty="0" smtClean="0"/>
              <a:t>Рефлексия</a:t>
            </a:r>
            <a:r>
              <a:rPr lang="vi-VN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0"/>
            <a:ext cx="447199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- на уроке было интересно и               познавательно.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я ничего не понял (а), было не интересно.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</a:t>
            </a:r>
            <a:endParaRPr lang="ru-RU" dirty="0"/>
          </a:p>
        </p:txBody>
      </p:sp>
      <p:pic>
        <p:nvPicPr>
          <p:cNvPr id="1026" name="Picture 2" descr="https://bipbap.ru/wp-content/uploads/2017/12/0_76b83_c768892_orig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143380"/>
            <a:ext cx="3312204" cy="2482267"/>
          </a:xfrm>
          <a:prstGeom prst="rect">
            <a:avLst/>
          </a:prstGeom>
          <a:noFill/>
        </p:spPr>
      </p:pic>
      <p:pic>
        <p:nvPicPr>
          <p:cNvPr id="1028" name="Picture 4" descr="https://shagonar.ktovgorode.su/wp-content/uploads/sites/35/2017/07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500174"/>
            <a:ext cx="2286016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Домашнее задание: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Подготовить пересказ самого, на ваш взгляд, яркого эпизода.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107</Words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Эпиграф:</vt:lpstr>
      <vt:lpstr>Вывод:</vt:lpstr>
      <vt:lpstr>«Умел ошибиться - умей и поправиться».</vt:lpstr>
      <vt:lpstr>Рефлексия </vt:lpstr>
      <vt:lpstr>Домашнее задание: 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 Гирин</dc:creator>
  <cp:lastModifiedBy>Влад Гирин</cp:lastModifiedBy>
  <cp:revision>12</cp:revision>
  <dcterms:created xsi:type="dcterms:W3CDTF">2019-04-07T11:10:03Z</dcterms:created>
  <dcterms:modified xsi:type="dcterms:W3CDTF">2019-04-07T19:39:10Z</dcterms:modified>
</cp:coreProperties>
</file>