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8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2244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ТЕСТ. Звёзды, планеты, ракеты. Много ли вы знаете о космосе? - Телеканал  «О!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9" name="Picture 3" descr="F:\6 класс\КОСМО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863" y="0"/>
            <a:ext cx="9174687" cy="68523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245746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математики, 6 класс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«КОСМОС В ЧИСЛАХ»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929330"/>
            <a:ext cx="6400800" cy="71435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Миронова Т.А.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2022 год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Решите уравнения, получите позывной  </a:t>
            </a:r>
            <a:br>
              <a:rPr lang="ru-RU" sz="3600" dirty="0" smtClean="0"/>
            </a:br>
            <a:r>
              <a:rPr lang="ru-RU" sz="3600" dirty="0" smtClean="0"/>
              <a:t>Юрия Алексеевича Гагарина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28736"/>
            <a:ext cx="3857652" cy="4525963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0,2х+0,5=2,9 </a:t>
            </a:r>
          </a:p>
          <a:p>
            <a:pPr lvl="0">
              <a:buNone/>
            </a:pPr>
            <a:r>
              <a:rPr lang="ru-RU" dirty="0" smtClean="0"/>
              <a:t>-0,03х= -0,18</a:t>
            </a:r>
          </a:p>
          <a:p>
            <a:pPr lvl="0">
              <a:buNone/>
            </a:pPr>
            <a:r>
              <a:rPr lang="ru-RU" dirty="0" smtClean="0"/>
              <a:t>Х:0,5=10</a:t>
            </a:r>
          </a:p>
          <a:p>
            <a:pPr lvl="0">
              <a:buNone/>
            </a:pPr>
            <a:r>
              <a:rPr lang="ru-RU" dirty="0" smtClean="0"/>
              <a:t>7,2:х=4*0,1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714744" y="1928802"/>
          <a:ext cx="5214973" cy="1571636"/>
        </p:xfrm>
        <a:graphic>
          <a:graphicData uri="http://schemas.openxmlformats.org/drawingml/2006/table">
            <a:tbl>
              <a:tblPr/>
              <a:tblGrid>
                <a:gridCol w="1302184"/>
                <a:gridCol w="1304263"/>
                <a:gridCol w="1304263"/>
                <a:gridCol w="1304263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      12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85918" y="4643446"/>
          <a:ext cx="5214973" cy="1571636"/>
        </p:xfrm>
        <a:graphic>
          <a:graphicData uri="http://schemas.openxmlformats.org/drawingml/2006/table">
            <a:tbl>
              <a:tblPr/>
              <a:tblGrid>
                <a:gridCol w="1302184"/>
                <a:gridCol w="1304263"/>
                <a:gridCol w="1304263"/>
                <a:gridCol w="1304263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Каждый год в нашей галактике появляются около …. Новых звезд.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Выполните действия:  </a:t>
            </a:r>
          </a:p>
          <a:p>
            <a:pPr algn="ctr">
              <a:buNone/>
            </a:pPr>
            <a:r>
              <a:rPr lang="ru-RU" dirty="0" smtClean="0"/>
              <a:t>(- 18 + 16,9) : (- 3,3) + 36,37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571480"/>
            <a:ext cx="5715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40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071694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/>
              <a:t>Самая большая гора на Земле – Джомолунгма – имеет высоту более 8 км. А высота вулкана Никс </a:t>
            </a:r>
            <a:r>
              <a:rPr lang="ru-RU" sz="3600" dirty="0" err="1" smtClean="0"/>
              <a:t>Олимпик</a:t>
            </a:r>
            <a:r>
              <a:rPr lang="ru-RU" sz="3600" dirty="0" smtClean="0"/>
              <a:t> на Марсе составляет почти …км!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38576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Найдите значение выражения: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а + </a:t>
            </a:r>
            <a:r>
              <a:rPr lang="en-US" dirty="0" smtClean="0"/>
              <a:t>b</a:t>
            </a:r>
            <a:r>
              <a:rPr lang="ru-RU" dirty="0" smtClean="0"/>
              <a:t> : 0,75 при а = 12, </a:t>
            </a:r>
            <a:r>
              <a:rPr lang="en-US" dirty="0" smtClean="0"/>
              <a:t>b</a:t>
            </a:r>
            <a:r>
              <a:rPr lang="ru-RU" dirty="0" smtClean="0"/>
              <a:t> = 6.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43306" y="157161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20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Солнце сконцентрировано … процентов массы всей Солнечной системы.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Решите уравнение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(23,5 +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: 5 =24,5	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21429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99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6 класс\СПУТ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Запуск первого искусственного спутника Земли был в 1957 году. Через 4 года в космос отправился космический корабль с человеком на борту. Сколько лет назад произошло это событие?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Возле доски в коробке вы можете оставить свой отзыв об уроке, ответив на следующие вопросы: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Понравился ли вам урок?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именно вам понравилось?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какими заданиями вам было легко работать?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Какие задания вызвали затруднения?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7"/>
          <a:stretch/>
        </p:blipFill>
        <p:spPr>
          <a:xfrm>
            <a:off x="-22535" y="5691"/>
            <a:ext cx="9166535" cy="6852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500042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НАДЕЮСЬ КТО-ТО ИЗ ВАС ТОЖЕ СОВЕРШИТЬ ПОЛЕТ К ЗВЕДЗАМ!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71480"/>
            <a:ext cx="7729534" cy="4525963"/>
          </a:xfrm>
        </p:spPr>
        <p:txBody>
          <a:bodyPr/>
          <a:lstStyle/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Я верю, друзья: караваны ракет,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Помчат нас вперед от звезды до звезды,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На пыльных тропинках далеких планет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Останутся наши следы…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В.Войнович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229600" cy="250032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Цель: </a:t>
            </a:r>
            <a:r>
              <a:rPr lang="ru-RU" dirty="0" smtClean="0"/>
              <a:t>обобщить имеющиеся знания; отработать умения выполнять арифметические действия над числами; формировать вычислительные навыки, используя устные и письменные приемы.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89"/>
            <a:ext cx="7393835" cy="492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5072074"/>
            <a:ext cx="750099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-1; -4; -13; -19; -5; -7; -8; -3; -15; -38; -11; -9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5786454"/>
            <a:ext cx="750099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-38; -19; -15;  -13;   -11;  -9;   -8;  -7;  -5;  -4;  -3; -1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    К     О    С     М     О    Н     А     В    Т     И    К     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312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С давних пор человек мечтал летать. Свои мечты он воплощал в легендах и сказках. Вы знаете, что многие герои народных сказок имели «летательные аппараты».  Человек сумел подняться в воздух не только в сказке и легенде, но и в реальной жизни. Дирижабли, самолёты, вертолёты – вот его помощники. Но поднявшись в небо, человек стал мечтать о большем. Его мечты летели все выше и выше, в неизведанное пространство – в КОСМОС. Но путь в космос оказался долгим и трудным. Константин Эдуардович Циолковский открыл нам дорогу в космос. 4 октября 1957 года первый искусственный спутник оторвался от Земли. В конструкторском бюро Сергея Павловича Королева создавался первый космический корабль «Восток». Все было впервые. Создавался Центр подготовки космонавтов, проходили первые тренировки и испытания, шла напряженная подготовка к космическому старту. И вот наступил день 12 апреля 1961 года, в Советском Союзе выведен на орбиту вокруг Земли первый в мире космический корабль-спутник «Восток» с человеком на борту. Пилотом-космонавтом корабля-спутника является гражданин Советского Союза летчик майор Гагарин Юрий Алексеевич!. 108 минут первого космического полета потрясли человечество. </a:t>
            </a:r>
          </a:p>
          <a:p>
            <a:endParaRPr lang="ru-RU" sz="2200" dirty="0" smtClean="0"/>
          </a:p>
          <a:p>
            <a:r>
              <a:rPr lang="ru-RU" sz="2000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звали первого космонавта?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называют отцом космонавтики?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был запущен первый искусственный спутник Земли?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назывался космический корабль,  на котором Ю. Гагарин совершил путешествие по орбите?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471490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lphaLcParenR"/>
            </a:pPr>
            <a:endParaRPr lang="ru-RU" dirty="0" smtClean="0"/>
          </a:p>
          <a:p>
            <a:pPr marL="514350" lvl="0" indent="-514350">
              <a:buFont typeface="+mj-lt"/>
              <a:buAutoNum type="alphaLcParenR"/>
            </a:pPr>
            <a:endParaRPr lang="ru-RU" dirty="0" smtClean="0"/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49:(-7)+(-0,5)*20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(-2,3+6,5):6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-8*(-7+23):64+3</a:t>
            </a:r>
          </a:p>
          <a:p>
            <a:pPr marL="514350" lvl="0" indent="-514350">
              <a:buFont typeface="+mj-lt"/>
              <a:buAutoNum type="alphaLcParenR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214290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Поставьте соответствие </a:t>
            </a:r>
            <a:endParaRPr lang="ru-RU" sz="28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857752" y="2428868"/>
          <a:ext cx="3845265" cy="886972"/>
        </p:xfrm>
        <a:graphic>
          <a:graphicData uri="http://schemas.openxmlformats.org/drawingml/2006/table">
            <a:tbl>
              <a:tblPr/>
              <a:tblGrid>
                <a:gridCol w="1281755"/>
                <a:gridCol w="1283200"/>
                <a:gridCol w="1280310"/>
              </a:tblGrid>
              <a:tr h="5715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-17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-53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9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428860" y="5000636"/>
          <a:ext cx="3845265" cy="886972"/>
        </p:xfrm>
        <a:graphic>
          <a:graphicData uri="http://schemas.openxmlformats.org/drawingml/2006/table">
            <a:tbl>
              <a:tblPr/>
              <a:tblGrid>
                <a:gridCol w="1281755"/>
                <a:gridCol w="1283200"/>
                <a:gridCol w="1280310"/>
              </a:tblGrid>
              <a:tr h="5715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-17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-53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589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см кораб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4900" cy="6858001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>
            <a:off x="5572132" y="214290"/>
            <a:ext cx="3357586" cy="250033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МИР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F:\6 класс\1 в космос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47517"/>
            <a:ext cx="4143404" cy="481048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Этот человек стал знаменит </a:t>
            </a:r>
          </a:p>
          <a:p>
            <a:pPr>
              <a:buNone/>
            </a:pPr>
            <a:r>
              <a:rPr lang="ru-RU" dirty="0" smtClean="0"/>
              <a:t>именно в этом году: </a:t>
            </a:r>
          </a:p>
          <a:p>
            <a:pPr>
              <a:buNone/>
            </a:pPr>
            <a:r>
              <a:rPr lang="ru-RU" dirty="0" smtClean="0"/>
              <a:t>      х+1548=3509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0" y="36099"/>
            <a:ext cx="3308346" cy="41260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4214818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год и Ф.И.О этого человека.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412</Words>
  <PresentationFormat>Экран (4:3)</PresentationFormat>
  <Paragraphs>93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Урок математики, 6 класс «КОСМОС В ЧИСЛАХ»</vt:lpstr>
      <vt:lpstr>Слайд 2</vt:lpstr>
      <vt:lpstr>Цель: обобщить имеющиеся знания; отработать умения выполнять арифметические действия над числами; формировать вычислительные навыки, используя устные и письменные приемы.  </vt:lpstr>
      <vt:lpstr>Слайд 4</vt:lpstr>
      <vt:lpstr>Слайд 5</vt:lpstr>
      <vt:lpstr>Слайд 6</vt:lpstr>
      <vt:lpstr>Слайд 7</vt:lpstr>
      <vt:lpstr>Слайд 8</vt:lpstr>
      <vt:lpstr>Слайд 9</vt:lpstr>
      <vt:lpstr>Решите уравнения, получите позывной   Юрия Алексеевича Гагарина  </vt:lpstr>
      <vt:lpstr>Каждый год в нашей галактике появляются около …. Новых звезд.</vt:lpstr>
      <vt:lpstr>Самая большая гора на Земле – Джомолунгма – имеет высоту более 8 км. А высота вулкана Никс Олимпик на Марсе составляет почти …км! </vt:lpstr>
      <vt:lpstr>В Солнце сконцентрировано … процентов массы всей Солнечной системы. 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72</cp:revision>
  <dcterms:created xsi:type="dcterms:W3CDTF">2022-04-05T19:06:46Z</dcterms:created>
  <dcterms:modified xsi:type="dcterms:W3CDTF">2022-04-12T03:55:16Z</dcterms:modified>
</cp:coreProperties>
</file>