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62" r:id="rId5"/>
    <p:sldId id="276" r:id="rId6"/>
    <p:sldId id="277" r:id="rId7"/>
    <p:sldId id="278" r:id="rId8"/>
    <p:sldId id="264" r:id="rId9"/>
    <p:sldId id="274" r:id="rId10"/>
    <p:sldId id="265" r:id="rId11"/>
    <p:sldId id="266" r:id="rId12"/>
    <p:sldId id="267" r:id="rId13"/>
    <p:sldId id="269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81206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92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02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9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38736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9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0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35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1000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55211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C603A01-0FEA-4140-B009-095F52D4805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8E0B484-57A3-42B7-B17F-E32233177A1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1803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9261"/>
          </a:xfrm>
          <a:prstGeom prst="rect">
            <a:avLst/>
          </a:prstGeom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9954" y="39855"/>
            <a:ext cx="570620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№18» </a:t>
            </a:r>
            <a:r>
              <a:rPr kumimoji="0" lang="ru-RU" alt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г.Обнинск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99646" y="923882"/>
            <a:ext cx="5287106" cy="1968787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на тему: </a:t>
            </a:r>
            <a:b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«Литературные места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Калужской 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3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08" y="0"/>
            <a:ext cx="6244984" cy="41411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976" y="3849613"/>
            <a:ext cx="2972246" cy="22228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328" y="5962508"/>
            <a:ext cx="2497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Кабинет дедушки Цветаевой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883" y="3763108"/>
            <a:ext cx="2830196" cy="21093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39207" y="6239507"/>
            <a:ext cx="2497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Столовая Цветаевой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53354" y="4141177"/>
            <a:ext cx="2804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Дом-музей Цветаевых в Тарусе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4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3287" y="528973"/>
            <a:ext cx="10581333" cy="1563595"/>
          </a:xfrm>
          <a:prstGeom prst="rect">
            <a:avLst/>
          </a:prstGeom>
        </p:spPr>
      </p:pic>
      <p:pic>
        <p:nvPicPr>
          <p:cNvPr id="5" name="Рисунок 4" descr="Камень Марины Цветаево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5907" y="1969477"/>
            <a:ext cx="4950070" cy="362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850" y="5715000"/>
            <a:ext cx="10021679" cy="88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41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4473" y="206402"/>
            <a:ext cx="7571992" cy="50513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322" y="5471644"/>
            <a:ext cx="7502143" cy="85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4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53540" y="230739"/>
            <a:ext cx="4099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Константин Георгиевич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Паустовский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35" y="600071"/>
            <a:ext cx="8901682" cy="18214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21" y="1822165"/>
            <a:ext cx="7838682" cy="20335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35" y="3925070"/>
            <a:ext cx="3676774" cy="24430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135" y="4050126"/>
            <a:ext cx="5941347" cy="15793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695" y="3855741"/>
            <a:ext cx="3445085" cy="25816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0465" y="6527819"/>
            <a:ext cx="5941347" cy="33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438" y="239865"/>
            <a:ext cx="4290645" cy="63805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9568" y="764930"/>
            <a:ext cx="6348047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Вставал Гоголь рано, в</a:t>
            </a: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(задача12)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часов утра. В </a:t>
            </a: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…(задача11)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шел пить кофе, гулял по саду, а затем – запирался во флигеле и стоя писал «Мертвые души». В ….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задача10)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часа являлись гости к Смирновым для того, чтобы послушать в чтении самого автора второй том «Мертвых душ».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задача9)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дней Гоголь уехал в Москву. Второй раз он бывал в Калужском крае в середине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июня 1851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года. Он посетил Малоярославец, Калугу, затем отправился в село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Долбино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Козельского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уезда к И.В. Киреевскому. По совету Киреевского Гоголь посетил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Оптину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пустынь, беседовал со старцем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Макарием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Пребывание Гоголя в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Оптиной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пустыни нашло отражение в экспозиции областного краеведческого музея. Там хранится гусиное перо, которым Гоголь пользовался в последние дни жизни. 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Дом, в котором жил Гоголь при посещении Калуги, к настоящему времени не сохранился, - он был разрушен в 1928 году.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задача13)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сентября в парке Циолковского, на месте дома, где останавливался Николай Васильевич Гоголь, состоялось открытие бронзового монумента великому русскому писателю высотой более двух метров.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4749" y="138816"/>
            <a:ext cx="318568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Николай Васильевич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Гоголь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18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87" y="1969477"/>
            <a:ext cx="8620978" cy="2642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87" y="219808"/>
            <a:ext cx="8628809" cy="1652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87" y="4901730"/>
            <a:ext cx="8626949" cy="171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027" y="2827625"/>
            <a:ext cx="8277059" cy="3414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026" y="482564"/>
            <a:ext cx="8277059" cy="23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8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462" y="0"/>
            <a:ext cx="7004538" cy="46730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31" y="4598453"/>
            <a:ext cx="3394169" cy="2259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" y="-10716"/>
            <a:ext cx="5187462" cy="34533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010" y="3973041"/>
            <a:ext cx="4324350" cy="2884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1415"/>
            <a:ext cx="5373295" cy="34465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401908" y="114300"/>
            <a:ext cx="25520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Торжествуй и процветай,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 жизнью новой,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наш Калужский край,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наш родниковый.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Серебром озер сверкай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предрассветной сини 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родной Калужский край, </a:t>
            </a: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душа России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r"/>
            <a:endParaRPr lang="ru-RU" sz="1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Калужской </a:t>
            </a:r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314252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62" y="1138538"/>
            <a:ext cx="4885592" cy="32570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30" y="1126874"/>
            <a:ext cx="4369088" cy="32687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8662" y="214063"/>
            <a:ext cx="4440116" cy="1848950"/>
          </a:xfrm>
        </p:spPr>
        <p:txBody>
          <a:bodyPr>
            <a:noAutofit/>
          </a:bodyPr>
          <a:lstStyle/>
          <a:p>
            <a:pPr lvl="0" algn="ctr"/>
            <a:r>
              <a:rPr lang="ru-RU" sz="28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Калужской 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</a:t>
            </a:r>
            <a:b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909"/>
            <a:ext cx="3685519" cy="2133605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931" y="4573954"/>
            <a:ext cx="3426070" cy="22840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97215" y="4719909"/>
            <a:ext cx="4790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«Ни один из мировых классиков не занимает такого места в современной духовной жизни своего народа, как Пушкин», — писал А. Т Твардовский.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1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8275" y="0"/>
            <a:ext cx="6295292" cy="1485900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«…Из Москвы поехал я на Калугу</a:t>
            </a: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2903" y="712177"/>
            <a:ext cx="9210282" cy="15166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443" y="2391508"/>
            <a:ext cx="9173742" cy="13894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152" y="3979570"/>
            <a:ext cx="9185032" cy="1176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2353" y="5451231"/>
            <a:ext cx="9220831" cy="7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27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53" y="26377"/>
            <a:ext cx="9108831" cy="683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49563"/>
            <a:ext cx="5486400" cy="4008437"/>
          </a:xfrm>
          <a:prstGeom prst="rect">
            <a:avLst/>
          </a:prstGeom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"/>
            <a:ext cx="6705600" cy="357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346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9793" y="320548"/>
            <a:ext cx="3802552" cy="6205056"/>
          </a:xfrm>
        </p:spPr>
      </p:pic>
      <p:sp>
        <p:nvSpPr>
          <p:cNvPr id="5" name="Прямоугольник 4"/>
          <p:cNvSpPr/>
          <p:nvPr/>
        </p:nvSpPr>
        <p:spPr>
          <a:xfrm>
            <a:off x="964222" y="1261546"/>
            <a:ext cx="624546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/>
              <a:t>	Маршрут </a:t>
            </a:r>
            <a:r>
              <a:rPr lang="ru-RU" altLang="ru-RU" sz="2400" dirty="0"/>
              <a:t>следования Пушкина от Москвы до Калуги можно точно проследить по вышедшему из печати в то время новому почтовому справочнику. Он назывался «Почтовый дорожник, или Описание всех почтовых дорог Российской Империи, царства Польского и других присоединенных областей». В нем указывалось все почтовые маршруты, а также почтовые станции, существовавшие тогда в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19055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293" y="853390"/>
            <a:ext cx="8626469" cy="15287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0731" y="131884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Таруса – музей поэзии и искусства.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Марина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Цветаева 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01" y="1617784"/>
            <a:ext cx="5652368" cy="5240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298" y="2328263"/>
            <a:ext cx="3397303" cy="452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4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8" y="278786"/>
            <a:ext cx="8947087" cy="20072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067" y="4427058"/>
            <a:ext cx="7319114" cy="17881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80" y="3312314"/>
            <a:ext cx="8124321" cy="18808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7748" y="1102000"/>
            <a:ext cx="7925032" cy="208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471</TotalTime>
  <Words>315</Words>
  <Application>Microsoft Office PowerPoint</Application>
  <PresentationFormat>Широкоэкранный</PresentationFormat>
  <Paragraphs>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Franklin Gothic Book</vt:lpstr>
      <vt:lpstr>Times New Roman</vt:lpstr>
      <vt:lpstr>Crop</vt:lpstr>
      <vt:lpstr>Урок математики на тему:  «Литературные места  Калужской области» </vt:lpstr>
      <vt:lpstr>Презентация PowerPoint</vt:lpstr>
      <vt:lpstr>А.С.Пушкин  на Калужской земле  </vt:lpstr>
      <vt:lpstr> «…Из Москвы поехал я на Калугу…» </vt:lpstr>
      <vt:lpstr>Презентация PowerPoint</vt:lpstr>
      <vt:lpstr>Презентация PowerPoint</vt:lpstr>
      <vt:lpstr>Презентация PowerPoint</vt:lpstr>
      <vt:lpstr>Таруса – музей поэзии и искусства.  Марина Цветаева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2022-10-11T06:05:45Z</dcterms:created>
  <dcterms:modified xsi:type="dcterms:W3CDTF">2022-10-14T06:16:07Z</dcterms:modified>
</cp:coreProperties>
</file>