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73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0" hangingPunct="0"/>
            <a:r>
              <a:rPr lang="ru-RU" sz="1400" b="1" dirty="0" smtClean="0"/>
              <a:t>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Нетрадиционная форма проведения                                  родительского собрания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  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старшей - подготовительной группе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«Что я знаю о своём ребёнке?»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«Детский сад № 14» с. Борисовка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 smtClean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00100" y="56435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Выполнила: воспитатель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логопедической группы Богданова А.А.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721563"/>
          </a:xfrm>
        </p:spPr>
        <p:txBody>
          <a:bodyPr>
            <a:normAutofit fontScale="92500" lnSpcReduction="20000"/>
          </a:bodyPr>
          <a:lstStyle/>
          <a:p>
            <a:pPr lvl="0" eaLnBrk="0" hangingPunct="0"/>
            <a:r>
              <a:rPr lang="ru-RU" sz="2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2.Гарнир</a:t>
            </a:r>
            <a:r>
              <a:rPr lang="ru-RU" sz="2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«Блиц-опрос» </a:t>
            </a:r>
            <a:r>
              <a:rPr lang="ru-RU" sz="2600" b="1" i="1" u="sng" dirty="0" smtClean="0">
                <a:latin typeface="Times New Roman" pitchFamily="18" charset="0"/>
                <a:cs typeface="Times New Roman" pitchFamily="18" charset="0"/>
              </a:rPr>
              <a:t>(«Знаете ли вы своего ребёнка).</a:t>
            </a:r>
          </a:p>
          <a:p>
            <a:pPr eaLnBrk="0" hangingPunct="0"/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: Ваш ребёнок посещает группу и каждый из вас причастен к её жизни. И вы наверняка знаете всех детей группы. Я буду задавать вопросы, а вы быстро на них отвечаете: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Кто самый старший в группе?( Коля М.)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Кто самый младший в группе?( Лера И.)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Кто не любит сидеть на месте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?(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Кирилл К., Алина Х)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 кого самые длинные волосы? (Влада, Арина.,)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Кто самый молчаливый? (София Б., Андрей К.,)</a:t>
            </a:r>
          </a:p>
          <a:p>
            <a:pPr lvl="0" eaLnBrk="0" hangingPunct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Кто самый дружелюбный?( Лера И., )</a:t>
            </a:r>
          </a:p>
          <a:p>
            <a:pPr eaLnBrk="0" hangingPunct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 теперь я предлагаю вам посмотреть «Автопортрет». Мы с ребятами заранее нарисовали автопортреты. Ваша задача – угадать портрет своего ребенка. Родители находят своего ребенка и забирают портреты домой.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FF0000"/>
                </a:solidFill>
              </a:rPr>
              <a:t>« Узнай портрет ребёнка»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4" name="Содержимое 3" descr="C:\Users\Пользователь\AppData\Local\Microsoft\Windows\INetCache\Content.Word\166685843089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42148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8584308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14422"/>
            <a:ext cx="41434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1428736"/>
          </a:xfrm>
        </p:spPr>
        <p:txBody>
          <a:bodyPr>
            <a:normAutofit fontScale="90000"/>
          </a:bodyPr>
          <a:lstStyle/>
          <a:p>
            <a:pPr eaLnBrk="0" hangingPunct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В наш современный век очень популярны интерактивные игры, в которые любят играть и взрослые. Мы тоже поиграем в такую игру, она называется «Верно – неверно». Эта игра продемонстрирует нам, насколько хорошо наши родители знают своих детей. Правила игры: я буду задавать вопросы вам родители , на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которые уже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ответили ваши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дети.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Посмотрим, сколько совпадений у вас получится.</a:t>
            </a:r>
            <a:r>
              <a:rPr lang="ru-RU" sz="1600" i="1" u="sng" dirty="0" smtClean="0"/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/>
              <a:t/>
            </a:r>
            <a:br>
              <a:rPr lang="ru-RU" i="1" u="sng" dirty="0" smtClean="0"/>
            </a:br>
            <a:r>
              <a:rPr lang="ru-RU" i="1" dirty="0" smtClean="0"/>
              <a:t>      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Содержимое 7" descr="C:\Users\Пользователь\AppData\Local\Microsoft\Windows\INetCache\Content.Word\166694817084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821537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858000"/>
          </a:xfrm>
        </p:spPr>
        <p:txBody>
          <a:bodyPr>
            <a:normAutofit fontScale="25000" lnSpcReduction="20000"/>
          </a:bodyPr>
          <a:lstStyle/>
          <a:p>
            <a:pPr lvl="0" eaLnBrk="0" hangingPunct="0"/>
            <a:endParaRPr lang="ru-RU" sz="72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7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3.Салат</a:t>
            </a:r>
            <a:r>
              <a:rPr lang="ru-RU" sz="7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«Конфликт» (решение педагогических ситуаций).</a:t>
            </a:r>
            <a:endParaRPr lang="ru-RU" sz="7200" u="sng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    В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Конфликт является частью повседневной жизни. Важно уметь позитивно себя вести и конструктивно его решать. Как справляются с конфликтами ваши семьи, мы сейчас увидим (разбор конфликтных ситуаций).</a:t>
            </a:r>
          </a:p>
          <a:p>
            <a:pPr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1.Мама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спрашивает у сына (4 года): «Почему у тебя одежда мокрая?».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Дима отвечает: «Мы лепили из снега постройки. Воспитательница сказала, что я очень старался».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Мама, не слушая сына: «Сколько раз тебе говорить – клади варежки и штаны на батарею».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Дима: «Я ещё дома попробую такую птичку сделать». Мама: «Пойдёшь в мокром».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Дима замолчал и стал неохотно одеваться. Почему не состоялся диалог мамы и ребёнка? Что можно посоветовать маме в такой момент?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2.Лена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(5 года): «Бабушка, я тебе помогу помыть посуду, можно?»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Бабушка, увидев это: «Посуда сейчас очень дорогая, а ты можешь разбить. Леночка, ты ещё успеешь перемыть горы посуды в своей жизни.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Как вы оцениваете высказывание бабушки? Что можно предложить бабушке?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3.Вероника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(6 лет)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 интересом лепит, занимается даже тогда, когда мама требует оставить работу и «немедленно собираться гулять». Но девочка просит подождать ещё чуть-чуть, а потом «ещё минуточку»… Ей непременно хочется закончить начатое дело.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Возмущённая неповиновением, мать отбирает пластилин, «шлёпает» дочь и заставляет её одеваться.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До чего же упряма! – сердится мама, насильно надевая на девочку пальто и шапку.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?? Вопросы для родителей: Упрямство ли это? Правильно ли поступила мама Вероники? Как маме следовало реагировать на поведение девочки? (Родители комментируют).</a:t>
            </a:r>
          </a:p>
          <a:p>
            <a:pPr lvl="0" eaLnBrk="0" hangingPunct="0"/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4.Галя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нехотя ест апельсин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 Когда остаётся две дольки, мать предлагает: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Не ешь, если не хочешь. Лучше отдай бабушке, пусть она доест.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А-а-а, ишь ты какая… Я лучше сама съем!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 девочка ест. Давится, морщится, но ест, лишь бы не дать другому.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Ну вот и хорошо, что сама съела. Умница! – хвалит мама дочь.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??? Вопросы для родителей: Правильно ли поступила мать, называя дочь умницей? Что этим самым она закрепляет у ребёнка? О каких сформированных качествах свидетельствует поступок ребёнка</a:t>
            </a:r>
          </a:p>
          <a:p>
            <a:endParaRPr lang="ru-RU" sz="5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14356"/>
            <a:ext cx="8572560" cy="6143644"/>
          </a:xfrm>
        </p:spPr>
        <p:txBody>
          <a:bodyPr>
            <a:normAutofit fontScale="25000" lnSpcReduction="20000"/>
          </a:bodyPr>
          <a:lstStyle/>
          <a:p>
            <a:pPr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: Если Вы хотите убедиться в правильности воспитания детей в своей семье – начните с этого теста. Отметьте те фразы, которые Вы часто употребляете в общении с детьми.</a:t>
            </a:r>
          </a:p>
          <a:p>
            <a:pPr eaLnBrk="0" hangingPunct="0"/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 тебе повторять? –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Посоветуй мне, пожалуйста. – 0б.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Не знаю, что бы я без тебя делал (а) – 1б.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 в кого ты только уродился? –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Какие у тебя замечательные друзья! – 1б.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Ну, на кого ты похож (а? –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Я в твоё время… - 2б.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Ты моя опора и помощник (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ца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– 1б.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Ну что за друзья у тебя! –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 чём ты только думаешь! – 2б.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Какая ты у меня умница! – 1б.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 как ты считаешь, сынок (доченька?) – 1б.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 всех дети как дети, а ты? – 0б.</a:t>
            </a:r>
          </a:p>
          <a:p>
            <a:pPr lvl="0"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Какой ты у меня сообразительный (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!)– 1б.</a:t>
            </a:r>
          </a:p>
          <a:p>
            <a:pPr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Теперь подсчитайте общее количество баллов и послушайте ответ.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7 – 8 баллов.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Вы живёте с ребёнком душа в душу. Он искренне любит и уважает Вас. Ваши отношения способствуют становлению личности.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– 10 баллов.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Вы непоследовательны в общении с ребёнком. Он уважает Вас, хотя не всегда с Вами откровенен. Его развитие подвержено влиянию случайных друзей.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– 12 баллов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 Вам необходимо быть внимательнее к ребёнку. Вы пользуетесь у него авторитетом, но, согласитесь, авторитет не заменит любви. Развитие Вашего ребёнка в большей степени зависит от случая, чем от вас.</a:t>
            </a:r>
          </a:p>
          <a:p>
            <a:pPr eaLnBrk="0" hangingPunct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– 14 баллов.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Вы сами чувствуете, что идёте по неверному пути. Между Вами и ребёнком существует недоверие. Пока не поздно, постарайтесь уделять ему больше внимания.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186766" cy="642918"/>
          </a:xfrm>
        </p:spPr>
        <p:txBody>
          <a:bodyPr>
            <a:normAutofit fontScale="90000"/>
          </a:bodyPr>
          <a:lstStyle/>
          <a:p>
            <a: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7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Напиток: </a:t>
            </a: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«Тест»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(«Какой вы родитель?»).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082660"/>
          </a:xfrm>
        </p:spPr>
        <p:txBody>
          <a:bodyPr>
            <a:normAutofit fontScale="90000"/>
          </a:bodyPr>
          <a:lstStyle/>
          <a:p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Десерт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«Мастер- класс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 (оригами)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Воспитатель: А сейчас предлагаю вам приготовить детям небольшие подарки. Мастер-класс- оригами « Ракета», (родители выполняют работы).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Пользователь\AppData\Local\Microsoft\Windows\INetCache\Content.Word\16668584308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78621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8584308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643050"/>
            <a:ext cx="385765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Пользователь\AppData\Local\Microsoft\Windows\INetCache\Content.Word\166685843078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92909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9516885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85728"/>
            <a:ext cx="42148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290"/>
            <a:ext cx="8715404" cy="6643710"/>
          </a:xfrm>
        </p:spPr>
        <p:txBody>
          <a:bodyPr>
            <a:normAutofit fontScale="32500" lnSpcReduction="20000"/>
          </a:bodyPr>
          <a:lstStyle/>
          <a:p>
            <a:pPr eaLnBrk="0" hangingPunct="0"/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А в конце нашего собрания хотелось бы рассказать вам притчу:</a:t>
            </a:r>
          </a:p>
          <a:p>
            <a:pPr eaLnBrk="0" hangingPunct="0"/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В древности жил-был один мудрец, к которому люди приходили за советом. Всем он помогал, люди ему доверяли и очень уважали его возраст, жизненный опыт и мудрость. И вот однажды один завистливый человек решил опозорить мудреца в присутствии многих людей. Завистник и хитрец придумал целый план, как это сделать: “Я поймаю бабочку и в закрытых ладонях принесу мудрецу, потом спрошу его, как он думает, живая у меня в руках бабочка или мертвая. Если мудрец скажет, что живая, я сомкну плотно ладони, раздавлю бабочку и, раскрыв руки, скажу, что наш великий мудрец ошибся. Если мудрец скажет, что бабочка мертвая, я распахну ладони, бабочка вылетит живая и невредимая и скажу, что наш великий мудрец ошибся”. Так и сделал завистник, поймал бабочку и пошел к мудрецу. Когда он спросил мудреца, какая у него в ладонях бабочка, мудрец ответил: “Все в твоих руках”.</a:t>
            </a:r>
          </a:p>
          <a:p>
            <a:pPr eaLnBrk="0" hangingPunct="0"/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Так каждый человек, сделав свой выбор, сам определяет свою судьбу. Судьба вашего ребенка в ваших руках!</a:t>
            </a:r>
          </a:p>
          <a:p>
            <a:pPr eaLnBrk="0" hangingPunct="0"/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6200" b="1" i="1" dirty="0" smtClean="0">
                <a:latin typeface="Times New Roman" pitchFamily="18" charset="0"/>
                <a:cs typeface="Times New Roman" pitchFamily="18" charset="0"/>
              </a:rPr>
              <a:t>Чаепитие.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Обсуждение с родителями насколько тема и содержание родительского собрания отвечает требованиям семьи; определяется тема следующего собрания, сроки его проведения и планируется участие в его подготовке.</a:t>
            </a:r>
          </a:p>
          <a:p>
            <a:pPr eaLnBrk="0" hangingPunct="0"/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раздаёт родителям памятки- рекомендации</a:t>
            </a:r>
          </a:p>
          <a:p>
            <a:endParaRPr lang="ru-RU" sz="35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6215082"/>
            <a:ext cx="8001056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Пользователь\AppData\Local\Microsoft\Windows\INetCache\Content.Word\166695168856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14340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9513405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8628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35847"/>
            <a:ext cx="81439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Основной формой работы с родителями является родительское собрание, которое способствует педагогическому просвещению семьи и концентрирует в себе весь комплекс психолого-педагогического взаимодействия ДОО и семьи. На родительских собраниях должны использоваться такие методы и приёмы, которые активизируют внимание родителей, способствуют более лёгкому запоминанию сути бесед, создают особый настрой на добрый, открытый и деловой разговор. Нетрадиционная методика проведения родительских собраний повышает интерес родителей к вопросам воспитания детей, значительно увеличивает явку, активизирует родителей на решение проблем воспитания.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Пользователь\AppData\Local\Microsoft\Windows\INetCache\Content.Word\166685843095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21484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8584309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421484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5864439"/>
          </a:xfrm>
        </p:spPr>
        <p:txBody>
          <a:bodyPr>
            <a:normAutofit fontScale="85000" lnSpcReduction="20000"/>
          </a:bodyPr>
          <a:lstStyle/>
          <a:p>
            <a:r>
              <a:rPr lang="ru-RU" sz="2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 «Что я знаю о своём ребёнке?»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проведения: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встреча в кафе.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родители, воспитатель.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интереса к познанию своего ребёнка, эмоциональное сближение всех участников образовательного процесса, организация их общения в неформальной обстановке.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-создать доброжелательную обстановку, положительные взаимоотношения между родителями;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-достичь оптимального уровня взаимодействия педагогов и семьи через систему социального партнёрства и внедрения нетрадиционных форм работы;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-продемонстрировать родителям, что коллекционирование высказываний детей – необычайно увлекательное, интересное, и в то же время серьёзное дело;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-формировать умение критично оценивать себя как родителя, свою воспитательскую деятельность.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71472" y="1417638"/>
            <a:ext cx="8115328" cy="296850"/>
          </a:xfrm>
        </p:spPr>
        <p:txBody>
          <a:bodyPr>
            <a:normAutofit fontScale="90000"/>
          </a:bodyPr>
          <a:lstStyle/>
          <a:p>
            <a:pPr eaLnBrk="0" hangingPunct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721563"/>
          </a:xfrm>
        </p:spPr>
        <p:txBody>
          <a:bodyPr>
            <a:normAutofit fontScale="25000" lnSpcReduction="20000"/>
          </a:bodyPr>
          <a:lstStyle/>
          <a:p>
            <a:pPr eaLnBrk="0" hangingPunct="0"/>
            <a:endParaRPr lang="ru-RU" sz="7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Предварительная 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работа: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приглашение для родителей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разработка сценария;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выпуск памяток для родителей;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анкетирование родителей по теме собрания;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автопортреты детей;</a:t>
            </a:r>
          </a:p>
          <a:p>
            <a:pPr lvl="0"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беседа с детьми «Что ты любишь?»;</a:t>
            </a:r>
          </a:p>
          <a:p>
            <a:pPr eaLnBrk="0" hangingPunct="0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Оформление: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группа оформлена в стиле кафе (на столах - чай, сладости, звучит спокойная классическая музыка.)</a:t>
            </a:r>
          </a:p>
          <a:p>
            <a:pPr eaLnBrk="0" hangingPunct="0"/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карточки, ручки, листы бумаги, цветок.</a:t>
            </a:r>
          </a:p>
          <a:p>
            <a:pPr eaLnBrk="0" hangingPunct="0"/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Ход собрания: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: Добрый вечер, уважаемые родители. Тема нашей сегодняшней встречи «Что я знаю о своём ребёнке?» и пройдёт она в нашем кафе.</a:t>
            </a:r>
          </a:p>
          <a:p>
            <a:pPr eaLnBrk="0" hangingPunct="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Предлагаю ознакомиться с меню.</a:t>
            </a:r>
          </a:p>
          <a:p>
            <a:endParaRPr lang="ru-RU" sz="7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42910" y="1417638"/>
            <a:ext cx="8043890" cy="8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eaLnBrk="0" hangingPunct="0"/>
            <a:endParaRPr lang="ru-RU" sz="3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Меню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1.Первое 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блюдо</a:t>
            </a:r>
            <a:r>
              <a:rPr lang="ru-RU" sz="3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«Острая тема» (мини-лекция «Что надо знать о своём ребёнке?»</a:t>
            </a:r>
          </a:p>
          <a:p>
            <a:pPr lvl="0"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2.Гарнир</a:t>
            </a:r>
            <a:r>
              <a:rPr lang="ru-RU" sz="3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«Блиц-опрос» («Знаете ли вы своего ребёнка»);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3.Салат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«Конфликт» (решение педагогических ситуаций);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4.Напиток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«Тест» («Какой вы родитель?»);</a:t>
            </a:r>
          </a:p>
          <a:p>
            <a:pPr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Десерт: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 Мастер класс» (оригами).</a:t>
            </a:r>
          </a:p>
          <a:p>
            <a:pPr eaLnBrk="0" hangingPunct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Но вначале, давайте после трудового рабочего дня немного расслабимся.</a:t>
            </a:r>
          </a:p>
          <a:p>
            <a:pPr eaLnBrk="0" hangingPunct="0"/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Игра: «Цветок настроения"</a:t>
            </a:r>
            <a:endParaRPr lang="ru-RU" sz="3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Создать у родителей прекрасное настроение, желание общаться.</a:t>
            </a:r>
          </a:p>
          <a:p>
            <a:pPr eaLnBrk="0" hangingPunct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Возьмите на любой лепесток напишите  пожелания всем, что-нибудь приятное, доброе. И так по кругу, это является важным условием при нашей встрече.</a:t>
            </a:r>
          </a:p>
          <a:p>
            <a:pPr eaLnBrk="0" hangingPunct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( родители стоят в кругу)</a:t>
            </a:r>
          </a:p>
          <a:p>
            <a:pPr eaLnBrk="0" hangingPunct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Вот какой у нас получился замечательный цветок настроения, а теперь присаживайтесь в наше кафе.</a:t>
            </a:r>
          </a:p>
          <a:p>
            <a:pPr eaLnBrk="0" hangingPunct="0"/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1000108"/>
            <a:ext cx="7358114" cy="4175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Пользователь\AppData\Local\Microsoft\Windows\INetCache\Content.Word\16668584309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21471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Microsoft\Windows\INetCache\Content.Word\16668584309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839480" cy="379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16668584308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373497"/>
            <a:ext cx="2608821" cy="348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42852"/>
            <a:ext cx="8329642" cy="6357982"/>
          </a:xfrm>
        </p:spPr>
        <p:txBody>
          <a:bodyPr>
            <a:normAutofit/>
          </a:bodyPr>
          <a:lstStyle/>
          <a:p>
            <a:pPr lvl="0" eaLnBrk="0" hangingPunct="0"/>
            <a:r>
              <a:rPr lang="ru-RU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1.Первое </a:t>
            </a:r>
            <a:r>
              <a:rPr lang="ru-RU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блюдо </a:t>
            </a: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«Острая тема» (мини-лекция «Что надо знать о своём ребёнке?».</a:t>
            </a:r>
          </a:p>
          <a:p>
            <a:pPr eaLnBrk="0" hangingPunct="0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Ребёнок – это солнышко,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Ребёнок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 ветер,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Ребёнок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 главное,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есть у нас на свете.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Роль родителей в воспитании ребёнка незаменима. Важно знать своего ребёнка, чтобы успешно справляться с такой сложной и ответственной задачей, как формирование личности.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Иногда нам кажется, что у нас очень хороший ребёнок. Мы удивляемся, почему им часто недовольны педагоги, почему с ним никто не дружит. Чтобы избежать этого, а так же, чтобы научно строить семейную педагогику, надо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возрастные психологические особенности ваших детей. Тогда вы сможете сравнивать возможности и достижения вашего ребёнка с требованиями возраста, предполагать их, готовить детей к ним, особенности и затруднения каждого возрастного периода.</a:t>
            </a:r>
          </a:p>
          <a:p>
            <a:pPr eaLnBrk="0" hangingPunct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500042"/>
            <a:ext cx="7972452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42852"/>
            <a:ext cx="8501122" cy="6215106"/>
          </a:xfrm>
        </p:spPr>
        <p:txBody>
          <a:bodyPr>
            <a:normAutofit fontScale="77500" lnSpcReduction="20000"/>
          </a:bodyPr>
          <a:lstStyle/>
          <a:p>
            <a:pPr eaLnBrk="0" hangingPunct="0"/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детстве закладывается всё то, что потом будет составлять суть человека, его личность. Мудрый родитель, педагог подобен архитектору, который, проектируя новое здание, хорошо представляет не только фасад, но и весь интерьер. То, что взрослые вкладывают в ребёнка с раннего детства, сохраняется в нём, как в копилке, долгие годы, переплавляясь в черты характера, качества личности, формируясь в привычки и навыки. Но иногда мы, не зная будущего своего ребёнка и не познав его настоящего, строим слишком грубую схему, идеальную модель, готовим ему в честолюбивых мечтах своих такие роли, с которыми когда-то не могли справиться сами.</a:t>
            </a:r>
          </a:p>
          <a:p>
            <a:pPr eaLnBrk="0" hangingPunct="0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Каковы же они, главные законы детства? Что необходимо ребёнку для полноценного развития?</a:t>
            </a:r>
          </a:p>
          <a:p>
            <a:pPr eaLnBrk="0" hangingPunct="0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Если очень кратко, то это нормальные родители, хорошие условия жизни и воспитания, полноценное общение со сверстниками и взрослыми, постоянная и активная, соответствующая возрасту деятельность.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857232"/>
            <a:ext cx="8115328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</TotalTime>
  <Words>572</Words>
  <PresentationFormat>Экран (4:3)</PresentationFormat>
  <Paragraphs>127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             Муниципальное казенное дошкольное образовательное учреждение                                                           «Детский сад № 14» с. Борисовка          </vt:lpstr>
      <vt:lpstr>Слайд 2</vt:lpstr>
      <vt:lpstr>Слайд 3</vt:lpstr>
      <vt:lpstr> </vt:lpstr>
      <vt:lpstr>Слайд 5</vt:lpstr>
      <vt:lpstr>   </vt:lpstr>
      <vt:lpstr>Слайд 7</vt:lpstr>
      <vt:lpstr>Слайд 8</vt:lpstr>
      <vt:lpstr>Слайд 9</vt:lpstr>
      <vt:lpstr>Слайд 10</vt:lpstr>
      <vt:lpstr>« Узнай портрет ребёнка» </vt:lpstr>
      <vt:lpstr>         Воспитатель: В наш современный век очень популярны интерактивные игры, в которые любят играть и взрослые. Мы тоже поиграем в такую игру, она называется «Верно – неверно». Эта игра продемонстрирует нам, насколько хорошо наши родители знают своих детей. Правила игры: я буду задавать вопросы вам родители , на которые уже ответили ваши дети. Посмотрим, сколько совпадений у вас получится.                   </vt:lpstr>
      <vt:lpstr>Слайд 13</vt:lpstr>
      <vt:lpstr>  4. Напиток: «Тест» («Какой вы родитель?»). </vt:lpstr>
      <vt:lpstr>  5. Десерт «Мастер- класс» (оригами) Воспитатель: А сейчас предлагаю вам приготовить детям небольшие подарки. Мастер-класс- оригами « Ракета», (родители выполняют работы). 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Муниципальное казенное дошкольное образовательное учреждение                                                           «Детский сад № 14» с. Борисовка          </dc:title>
  <dc:creator>Пользователь</dc:creator>
  <cp:lastModifiedBy>Пользователь</cp:lastModifiedBy>
  <cp:revision>2</cp:revision>
  <dcterms:created xsi:type="dcterms:W3CDTF">2022-10-27T09:23:17Z</dcterms:created>
  <dcterms:modified xsi:type="dcterms:W3CDTF">2022-10-28T09:44:45Z</dcterms:modified>
</cp:coreProperties>
</file>