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sldIdLst>
    <p:sldId id="265" r:id="rId2"/>
    <p:sldId id="266" r:id="rId3"/>
    <p:sldId id="268" r:id="rId4"/>
    <p:sldId id="256" r:id="rId5"/>
    <p:sldId id="258" r:id="rId6"/>
    <p:sldId id="259" r:id="rId7"/>
    <p:sldId id="267" r:id="rId8"/>
    <p:sldId id="260" r:id="rId9"/>
    <p:sldId id="261" r:id="rId10"/>
    <p:sldId id="262" r:id="rId11"/>
    <p:sldId id="263" r:id="rId12"/>
    <p:sldId id="264" r:id="rId13"/>
    <p:sldId id="257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22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378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766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52713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1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134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603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5817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440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162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699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129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111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223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038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286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59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82E3E48-92EF-40EA-BEA9-9A04D3609C4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3E361DE-725B-4B9E-8532-590C9FAAF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871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  <p:sldLayoutId id="214748382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brakadabra.fun/uploads/posts/2022-02/1644372714_3-abrakadabra-fun-p-skazochnie-geroi-na-prozrachnom-fone-dlya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0825"/>
            <a:ext cx="2984674" cy="282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abrakadabra.fun/uploads/posts/2022-02/1644372714_3-abrakadabra-fun-p-skazochnie-geroi-na-prozrachnom-fone-dlya-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22702" y="68425"/>
            <a:ext cx="3016898" cy="282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95535" y="746650"/>
            <a:ext cx="730586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Читайте – и вам откроется целый мир.</a:t>
            </a:r>
            <a:endParaRPr lang="ru-RU" sz="72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382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rasler.ru/wp-content/uploads/2019/05/%D0%A1%D0%B8%D0%B4%D0%B8-%D0%BF%D1%80%D0%B0%D0%B2%D0%B8%D0%BB%D1%8C%D0%BD%D0%BE-%D0%B7%D0%B0-%D0%BF%D0%B0%D1%80%D1%82%D0%BE%D0%B9-%D0%BA%D0%B0%D1%80%D1%82%D0%B8%D0%BD%D0%BA%D0%B8-0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2" t="7347" r="7934" b="7347"/>
          <a:stretch/>
        </p:blipFill>
        <p:spPr bwMode="auto">
          <a:xfrm>
            <a:off x="1259632" y="503853"/>
            <a:ext cx="9965095" cy="585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64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84996126-stock-illustration-detailed-pine-tree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72386" y="3586897"/>
            <a:ext cx="3759218" cy="3131458"/>
          </a:xfrm>
          <a:prstGeom prst="rect">
            <a:avLst/>
          </a:prstGeom>
        </p:spPr>
      </p:pic>
      <p:pic>
        <p:nvPicPr>
          <p:cNvPr id="3" name="Рисунок 2" descr="depositphotos_84996126-stock-illustration-detailed-pine-tree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5549" y="1918658"/>
            <a:ext cx="6088897" cy="50720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295" y="5266252"/>
            <a:ext cx="1054699" cy="12071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2697" y="4449318"/>
            <a:ext cx="1767993" cy="202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3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1200 (3)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9861" y="878518"/>
            <a:ext cx="3556735" cy="5848853"/>
          </a:xfrm>
          <a:prstGeom prst="rect">
            <a:avLst/>
          </a:prstGeom>
        </p:spPr>
      </p:pic>
      <p:pic>
        <p:nvPicPr>
          <p:cNvPr id="5" name="Содержимое 6" descr="hello_html_5f99f571 (1)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485" r="23324"/>
          <a:stretch/>
        </p:blipFill>
        <p:spPr>
          <a:xfrm flipH="1">
            <a:off x="2715210" y="3041183"/>
            <a:ext cx="2724539" cy="368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225" y="415108"/>
            <a:ext cx="2786113" cy="26397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65" y="3749141"/>
            <a:ext cx="314327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060" y="962555"/>
            <a:ext cx="1146147" cy="12193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1601" y="4468515"/>
            <a:ext cx="1475360" cy="13473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7554" y="3182164"/>
            <a:ext cx="1072989" cy="11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61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Лариса\Desktop\kisspng-chair-animaatio-drawing-interior-design-services-5b11f6aa08e8c2.94795483152790391403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4513" y="851687"/>
            <a:ext cx="4992382" cy="5768975"/>
          </a:xfrm>
          <a:prstGeom prst="rect">
            <a:avLst/>
          </a:prstGeom>
          <a:noFill/>
        </p:spPr>
      </p:pic>
      <p:pic>
        <p:nvPicPr>
          <p:cNvPr id="4" name="Picture 2" descr="C:\Users\Лариса\Desktop\kisspng-chair-animaatio-drawing-interior-design-services-5b11f6aa08e8c2.94795483152790391403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18544" y="3079102"/>
            <a:ext cx="2780436" cy="354156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8635" y="1029461"/>
            <a:ext cx="3082950" cy="3617183"/>
          </a:xfrm>
          <a:prstGeom prst="rect">
            <a:avLst/>
          </a:prstGeom>
        </p:spPr>
      </p:pic>
      <p:pic>
        <p:nvPicPr>
          <p:cNvPr id="6" name="Рисунок 5" descr="s1200 (4)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698" y="2757093"/>
            <a:ext cx="2334778" cy="233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31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398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ch-rajon.ru/upload/iblock/7a3/%D0%AD%D1%82%D0%BE%D1%82%20%D1%83%D0%B4%D0%B8%D0%B2%D0%B8%D1%82%D0%B5%D0%BB%D1%8C%D0%BD%D1%8B%D0%B9%20%D0%BC%D0%B8%D1%8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83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rasler.ru/wp-content/uploads/2019/05/%D0%A1%D0%B8%D0%B4%D0%B8-%D0%BF%D1%80%D0%B0%D0%B2%D0%B8%D0%BB%D1%8C%D0%BD%D0%BE-%D0%B7%D0%B0-%D0%BF%D0%B0%D1%80%D1%82%D0%BE%D0%B9-%D0%BA%D0%B0%D1%80%D1%82%D0%B8%D0%BD%D0%BA%D0%B8-0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2" t="7347" r="7934" b="7347"/>
          <a:stretch/>
        </p:blipFill>
        <p:spPr bwMode="auto">
          <a:xfrm>
            <a:off x="1259632" y="503853"/>
            <a:ext cx="9965095" cy="585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69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ngimg.com/uploads/milk/milk_PNG983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92" y="4113606"/>
            <a:ext cx="1930102" cy="2401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odelki-s-detmi.ru/wp-content/uploads/9/2/8/92811ed5ecccbbf360667f9955d341d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3399" y="290356"/>
            <a:ext cx="2547138" cy="254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free-png.ru/wp-content/uploads/2021/05/free-png.ru-4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58" y="290356"/>
            <a:ext cx="1854236" cy="266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catherineasquithgallery.com/uploads/posts/2021-03/1614547934_37-p-mukha-na-belom-fone-4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5865">
            <a:off x="8937105" y="3622791"/>
            <a:ext cx="2593018" cy="239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-fotki.yandex.ru/get/6700/200418627.b/0_109841_1d633015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278" y="290356"/>
            <a:ext cx="2309377" cy="246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donius.club/uploads/posts/2022-02/1644326895_28-adonius-club-p-muravei-na-belom-fone-3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878" y="128432"/>
            <a:ext cx="2099047" cy="270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0574" y="3228391"/>
            <a:ext cx="2601943" cy="348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3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0.liveinternet.ru/images/attach/c/7/95/333/95333184_M_kopiy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905" y="279919"/>
            <a:ext cx="6667500" cy="599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76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pinimg.com/originals/62/69/63/626963dcf657372e3c4186c37476d28b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5864" y="177281"/>
            <a:ext cx="2684966" cy="258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g-fotki.yandex.ru/get/6845/200418627.1e/0_10d570_37369254_ori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90"/>
          <a:stretch/>
        </p:blipFill>
        <p:spPr bwMode="auto">
          <a:xfrm>
            <a:off x="101931" y="177283"/>
            <a:ext cx="2450769" cy="25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atherineasquithgallery.com/uploads/posts/2021-03/1614583002_17-p-kartinki-iz-multikov-na-belom-fone-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23" y="47626"/>
            <a:ext cx="2714624" cy="271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catherineasquithgallery.com/uploads/posts/2021-03/1614569078_97-p-multyashnie-kartinki-na-belom-fone-117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3" r="20616"/>
          <a:stretch/>
        </p:blipFill>
        <p:spPr bwMode="auto">
          <a:xfrm>
            <a:off x="0" y="3387478"/>
            <a:ext cx="2628900" cy="257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catherineasquithgallery.com/uploads/posts/2021-03/1614552526_49-p-detskie-kartinki-na-belom-fone-5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829" y="3387478"/>
            <a:ext cx="2528186" cy="257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-fotki.yandex.ru/get/6308/200418627.a5/0_12936b_c6d27ba3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2666" y="3387478"/>
            <a:ext cx="2516785" cy="257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5323" y="2762250"/>
            <a:ext cx="1963984" cy="5318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65870" y="2762250"/>
            <a:ext cx="1963984" cy="5318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615467" y="2762249"/>
            <a:ext cx="1963984" cy="5318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5323" y="6055028"/>
            <a:ext cx="1963984" cy="5318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65870" y="6083463"/>
            <a:ext cx="1963984" cy="5318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614301" y="6055028"/>
            <a:ext cx="1963984" cy="5318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7288" y="2652558"/>
            <a:ext cx="65314" cy="84461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54567" y="2652558"/>
            <a:ext cx="65314" cy="84461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0575690" y="2542864"/>
            <a:ext cx="65314" cy="84461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917288" y="5898643"/>
            <a:ext cx="65314" cy="84461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554567" y="5898643"/>
            <a:ext cx="65314" cy="84461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580519" y="5898643"/>
            <a:ext cx="65314" cy="84461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547862" y="2551514"/>
            <a:ext cx="65314" cy="84461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0641004" y="5898643"/>
            <a:ext cx="65314" cy="84461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0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2" grpId="0" animBg="1"/>
      <p:bldP spid="13" grpId="0" animBg="1"/>
      <p:bldP spid="14" grpId="0" animBg="1"/>
      <p:bldP spid="15" grpId="0" animBg="1"/>
      <p:bldP spid="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0017" y="473141"/>
            <a:ext cx="745357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Мм</a:t>
            </a:r>
            <a:endParaRPr lang="ru-RU" sz="34400" dirty="0"/>
          </a:p>
        </p:txBody>
      </p:sp>
      <p:pic>
        <p:nvPicPr>
          <p:cNvPr id="2050" name="Picture 2" descr="https://free-png.ru/wp-content/uploads/2022/07/free-png.ru-277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9" t="14153" r="18478" b="5392"/>
          <a:stretch/>
        </p:blipFill>
        <p:spPr bwMode="auto">
          <a:xfrm>
            <a:off x="3480318" y="124718"/>
            <a:ext cx="1586206" cy="1828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2015411" y="4720896"/>
            <a:ext cx="1800809" cy="11383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509796" y="4786604"/>
            <a:ext cx="1800809" cy="113833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 descr="https://catherineasquithgallery.com/uploads/posts/2021-03/1614547934_37-p-mukha-na-belom-fone-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5865">
            <a:off x="-31367" y="2689731"/>
            <a:ext cx="2593018" cy="239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catherineasquithgallery.com/uploads/posts/2021-03/1614583002_17-p-kartinki-iz-multikov-na-belom-fone-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301" y="3886588"/>
            <a:ext cx="2714624" cy="271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78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733" y="1014317"/>
            <a:ext cx="1045858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АУ УА АО ОА ОИ ИО МИ МА МО МЫ ОМ АМ ИМ ЫМ УМ МУ </a:t>
            </a:r>
            <a:endParaRPr lang="ru-RU" sz="80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315617" y="2062064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799782" y="2062063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590831" y="2062062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204599" y="2062061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084288" y="2062060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730713" y="2062059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666386" y="2062058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302828" y="2062057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169173" y="2062057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921736" y="2062056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853325" y="2062055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9505389" y="2062054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248678" y="3284375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8752848" y="3284374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716416" y="3284374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875953" y="3284374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035490" y="3268823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315616" y="4497355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204599" y="4497354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806838" y="4497353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4941" y="4497354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9416748" y="4497353"/>
            <a:ext cx="177281" cy="22393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1492897" y="3268822"/>
            <a:ext cx="177281" cy="22393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3302570" y="3268822"/>
            <a:ext cx="177281" cy="223935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106411" y="3268822"/>
            <a:ext cx="177281" cy="223935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6960869" y="3268822"/>
            <a:ext cx="177281" cy="223935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9556879" y="3284374"/>
            <a:ext cx="177281" cy="223935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1976013" y="4497352"/>
            <a:ext cx="177281" cy="223935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3925526" y="4497352"/>
            <a:ext cx="177281" cy="223935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5837836" y="4497352"/>
            <a:ext cx="177281" cy="223935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7598559" y="4497352"/>
            <a:ext cx="177281" cy="223935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8729227" y="4497351"/>
            <a:ext cx="177281" cy="223935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52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841521_112-p-fon-matematika-14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" y="0"/>
            <a:ext cx="113740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86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78</TotalTime>
  <Words>25</Words>
  <Application>Microsoft Office PowerPoint</Application>
  <PresentationFormat>Широкоэкранный</PresentationFormat>
  <Paragraphs>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vredi</dc:creator>
  <cp:lastModifiedBy>vredi</cp:lastModifiedBy>
  <cp:revision>21</cp:revision>
  <dcterms:created xsi:type="dcterms:W3CDTF">2022-11-01T07:08:16Z</dcterms:created>
  <dcterms:modified xsi:type="dcterms:W3CDTF">2022-11-01T09:31:32Z</dcterms:modified>
</cp:coreProperties>
</file>