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59" r:id="rId4"/>
    <p:sldId id="266" r:id="rId5"/>
    <p:sldId id="267" r:id="rId6"/>
    <p:sldId id="268" r:id="rId7"/>
    <p:sldId id="269" r:id="rId8"/>
    <p:sldId id="270" r:id="rId9"/>
    <p:sldId id="256" r:id="rId10"/>
    <p:sldId id="260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858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494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818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393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003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664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631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375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185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344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2993-61EF-4DD3-9115-DB2FBBC4E575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605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A2993-61EF-4DD3-9115-DB2FBBC4E575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DF002-E0A3-4DBB-AB7A-33562F774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238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4" name="Rectangle 83">
            <a:extLst>
              <a:ext uri="{FF2B5EF4-FFF2-40B4-BE49-F238E27FC236}">
                <a16:creationId xmlns:a16="http://schemas.microsoft.com/office/drawing/2014/main" xmlns="" id="{F29C2C85-1492-463C-B805-3FD3FCE9336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xmlns="" id="{B83D307E-DF68-43F8-97CE-0AAE950A71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271255" y="-1"/>
            <a:ext cx="7649490" cy="5728133"/>
            <a:chOff x="329184" y="1"/>
            <a:chExt cx="524256" cy="5728133"/>
          </a:xfrm>
        </p:grpSpPr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xmlns="" id="{5546E3D2-37BF-4528-9851-2B2F628234A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329184" y="5728134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752A0C69-DC4E-4FC0-843C-BAA27B3A562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xmlns="" id="{8ED94938-268E-4C0A-A08A-B3980C78BAE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96464" y="318045"/>
            <a:ext cx="10999072" cy="5325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722272" y="3892934"/>
            <a:ext cx="10741152" cy="10927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4400" b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Тема:Текст</a:t>
            </a:r>
            <a:r>
              <a:rPr lang="ru-RU" sz="44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Признаки текста.</a:t>
            </a:r>
            <a:endParaRPr lang="en-US" sz="4400" b="1" kern="1200" dirty="0">
              <a:solidFill>
                <a:srgbClr val="0070C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0" name="Picture 4" descr="Сова учитель с книгой и указкой стоит возле доски | Премиум вектор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428" y="775837"/>
            <a:ext cx="4488657" cy="32338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28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emo.mob-edu.ru/ui/upload/courses/109138/files/web_resources/1/Images_1/5/Rus-dop_4_1_5_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2" t="-1600" r="14250" b="-157"/>
          <a:stretch/>
        </p:blipFill>
        <p:spPr bwMode="auto">
          <a:xfrm>
            <a:off x="6629399" y="1776845"/>
            <a:ext cx="2653071" cy="42083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706581" y="207818"/>
            <a:ext cx="10661074" cy="116378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</a:endParaRP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Представь, что на нашу планету прилетело смешное существо.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74071" y="1891143"/>
            <a:ext cx="6172201" cy="104428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Опиши это существо.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Какой тип текста у тебя получился?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74071" y="3304302"/>
            <a:ext cx="6172201" cy="114300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 о его приключениях на нашей планете. 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 тип текста ты составил?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9152" y="4779818"/>
            <a:ext cx="6037119" cy="145472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чертами характера обладает наш герой? Приведи свои доказательства. Какой тип текста у тебя получился?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92860" y="2036618"/>
            <a:ext cx="2441863" cy="89881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текст - описание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365597" y="3304302"/>
            <a:ext cx="2296391" cy="10416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текст - повествование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183755" y="5018810"/>
            <a:ext cx="2540578" cy="96635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текст - рассуждение</a:t>
            </a:r>
          </a:p>
        </p:txBody>
      </p:sp>
    </p:spTree>
    <p:extLst>
      <p:ext uri="{BB962C8B-B14F-4D97-AF65-F5344CB8AC3E}">
        <p14:creationId xmlns:p14="http://schemas.microsoft.com/office/powerpoint/2010/main" val="353205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72836" y="1545641"/>
            <a:ext cx="5579917" cy="4917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 – это ряд предложений, расположенных в определенной  последовательности и связанных друг с другом по смыслу и с помощью языковых средств и имеет относительно завершенную мысль.</a:t>
            </a:r>
          </a:p>
          <a:p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Textus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латин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.)-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ткань, сплетение,    соединение.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891145" y="187037"/>
            <a:ext cx="8021782" cy="9767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Текст. Признаки текста.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203495" y="1614489"/>
            <a:ext cx="4171950" cy="51954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 чём?)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217784" y="2284683"/>
            <a:ext cx="4171951" cy="96506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мысль ( идея)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(Что хотел сказать автор?)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203494" y="3413368"/>
            <a:ext cx="4171951" cy="6130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предложений, абзацев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246359" y="4190050"/>
            <a:ext cx="4171952" cy="613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Смысловая </a:t>
            </a:r>
            <a:r>
              <a:rPr lang="ru-RU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связь предложений.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46359" y="5011048"/>
            <a:ext cx="4200528" cy="35848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Завершённость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254155" y="5652652"/>
            <a:ext cx="4192732" cy="3429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4638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13064" y="238991"/>
            <a:ext cx="6130636" cy="121573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Определи, что перед тобой.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 или нет?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0832" y="1808021"/>
            <a:ext cx="6515099" cy="430183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</a:rPr>
              <a:t>«…И Медвежонок побежал по мягкой тёплой траве, и забежал в реку, и стал брызгаться водой, и, если поглядеть прищурившись, в брызгах возникала каждый раз настоящая радуга, и каждый раз Медвежонку не верилось, и каждый раз Медвежонок видел её снова…»</a:t>
            </a:r>
          </a:p>
          <a:p>
            <a:pPr algn="r"/>
            <a:r>
              <a:rPr lang="ru-RU" sz="2800" i="1" dirty="0">
                <a:solidFill>
                  <a:schemeClr val="tx1"/>
                </a:solidFill>
              </a:rPr>
              <a:t>(С. Г. Козлов)</a:t>
            </a:r>
          </a:p>
        </p:txBody>
      </p:sp>
      <p:pic>
        <p:nvPicPr>
          <p:cNvPr id="1026" name="Picture 2" descr="Книга «Ежик в тумане. Сказки о настоящем» Сергей Козлов купить на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" t="10426" r="4606" b="9059"/>
          <a:stretch/>
        </p:blipFill>
        <p:spPr bwMode="auto">
          <a:xfrm>
            <a:off x="7454417" y="784513"/>
            <a:ext cx="4324512" cy="52422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47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3561CB80-7D44-4483-BFCD-E02E27408200}"/>
              </a:ext>
            </a:extLst>
          </p:cNvPr>
          <p:cNvSpPr/>
          <p:nvPr/>
        </p:nvSpPr>
        <p:spPr>
          <a:xfrm>
            <a:off x="162186" y="974169"/>
            <a:ext cx="5399715" cy="455313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мы жили все вместе: волчонок, моя собачка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Плишка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кошка. В доме все считали, что у меня две собаки. И когда спрашивали про волчонка, я говорил, что это овчарка — особой породы.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вот раз ночью я проснулся от странного звука. Мне спросонья показалось сначала, что кто-то ревёт за окном. Но потом разобрал я, в чём дело. Волк. Вол­чонок мой так страшно завыл, что сделалось жутко.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тебе и «овчарка особой породы». Этак он весь дом перебудит, и уж тут не скроешь, что волк.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D3EF9328-799D-4459-B007-F823153FCBAE}"/>
              </a:ext>
            </a:extLst>
          </p:cNvPr>
          <p:cNvSpPr/>
          <p:nvPr/>
        </p:nvSpPr>
        <p:spPr>
          <a:xfrm>
            <a:off x="6219037" y="151001"/>
            <a:ext cx="5234730" cy="54528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Рассуждаем вместе. В тексте рассказывается: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2D1DAE4A-6F0F-48E6-89E8-DDE7E88C93DB}"/>
              </a:ext>
            </a:extLst>
          </p:cNvPr>
          <p:cNvSpPr/>
          <p:nvPr/>
        </p:nvSpPr>
        <p:spPr>
          <a:xfrm>
            <a:off x="6219037" y="1040234"/>
            <a:ext cx="5399715" cy="23887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у рассказчика жили волк, собака, кошка;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однажды ночью волк жутко завыл;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рассказчик испугался, что все узнают про волка.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36A0AADB-C7B0-4ECE-AD7D-3966AF408AFA}"/>
              </a:ext>
            </a:extLst>
          </p:cNvPr>
          <p:cNvSpPr/>
          <p:nvPr/>
        </p:nvSpPr>
        <p:spPr>
          <a:xfrm>
            <a:off x="6157518" y="3749872"/>
            <a:ext cx="5385731" cy="44461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из перечисленного главное?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29265D25-D8F4-4AB8-BB46-F24A89999891}"/>
              </a:ext>
            </a:extLst>
          </p:cNvPr>
          <p:cNvSpPr/>
          <p:nvPr/>
        </p:nvSpPr>
        <p:spPr>
          <a:xfrm>
            <a:off x="6082018" y="4515361"/>
            <a:ext cx="5508768" cy="78437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Конечно, централь­ное событие –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«волк завыл ночью».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752BD919-5B42-4A85-BD26-9C651050FAF7}"/>
              </a:ext>
            </a:extLst>
          </p:cNvPr>
          <p:cNvSpPr/>
          <p:nvPr/>
        </p:nvSpPr>
        <p:spPr>
          <a:xfrm>
            <a:off x="5958977" y="5703468"/>
            <a:ext cx="5782812" cy="9018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текст о том, как у человека в доме жил волк и од­нажды ночью он жутко завыл.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6B2A03BE-0A67-4E10-9523-CFD1FA6713F6}"/>
              </a:ext>
            </a:extLst>
          </p:cNvPr>
          <p:cNvSpPr/>
          <p:nvPr/>
        </p:nvSpPr>
        <p:spPr>
          <a:xfrm>
            <a:off x="201336" y="184558"/>
            <a:ext cx="5360565" cy="62917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определять тему текста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E42F81BC-02D2-45CF-AA4E-EF5D407A5CEF}"/>
              </a:ext>
            </a:extLst>
          </p:cNvPr>
          <p:cNvSpPr/>
          <p:nvPr/>
        </p:nvSpPr>
        <p:spPr>
          <a:xfrm>
            <a:off x="162186" y="5704514"/>
            <a:ext cx="5184396" cy="109056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важный совет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Если надо определить тему текста, свой ответ начинай словами: «В этом тексте рассказывается о...»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5144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EC560C84-FB2F-4C73-A97E-494CC0E723F0}"/>
              </a:ext>
            </a:extLst>
          </p:cNvPr>
          <p:cNvSpPr/>
          <p:nvPr/>
        </p:nvSpPr>
        <p:spPr>
          <a:xfrm>
            <a:off x="314586" y="2955476"/>
            <a:ext cx="6123960" cy="56955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Прочитай текст, обрати внимание на заглавие.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482D8947-3689-4579-B496-94504FBB5E45}"/>
              </a:ext>
            </a:extLst>
          </p:cNvPr>
          <p:cNvSpPr/>
          <p:nvPr/>
        </p:nvSpPr>
        <p:spPr>
          <a:xfrm>
            <a:off x="396379" y="2176288"/>
            <a:ext cx="6042167" cy="5695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определить главную мысль текста?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33739033-B1C8-4384-8D32-6FD7E953E1B4}"/>
              </a:ext>
            </a:extLst>
          </p:cNvPr>
          <p:cNvSpPr/>
          <p:nvPr/>
        </p:nvSpPr>
        <p:spPr>
          <a:xfrm>
            <a:off x="264252" y="999748"/>
            <a:ext cx="6195268" cy="9372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(главная) мысль текста ( идея) — это то, что является глав­ным для автора данного текста.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E9A47D49-7254-4288-B095-8E9D2AB71E8E}"/>
              </a:ext>
            </a:extLst>
          </p:cNvPr>
          <p:cNvSpPr/>
          <p:nvPr/>
        </p:nvSpPr>
        <p:spPr>
          <a:xfrm>
            <a:off x="243277" y="3714585"/>
            <a:ext cx="6123960" cy="1075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Ответь на вопрос: что является главным для автора данного текста? 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Иногда главная мысль отражается в заголовке.</a:t>
            </a:r>
          </a:p>
          <a:p>
            <a:endParaRPr lang="ru-RU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5CCF02C4-3421-420D-9943-62789FA09A73}"/>
              </a:ext>
            </a:extLst>
          </p:cNvPr>
          <p:cNvSpPr/>
          <p:nvPr/>
        </p:nvSpPr>
        <p:spPr>
          <a:xfrm>
            <a:off x="264253" y="4994119"/>
            <a:ext cx="6123960" cy="93721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  <a:tabLst>
                <a:tab pos="614045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3. Задай вопрос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ДЛЯ ЧЕГО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автор написал этот  текст.</a:t>
            </a:r>
          </a:p>
          <a:p>
            <a:pPr>
              <a:spcAft>
                <a:spcPts val="0"/>
              </a:spcAft>
              <a:tabLst>
                <a:tab pos="614045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Что хотел сказать автор?</a:t>
            </a:r>
            <a:endParaRPr lang="ru-RU" sz="1600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  <a:p>
            <a:pPr>
              <a:spcAft>
                <a:spcPts val="0"/>
              </a:spcAft>
              <a:tabLst>
                <a:tab pos="81534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 </a:t>
            </a:r>
            <a:endParaRPr lang="ru-RU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74EE1CC7-DAAF-49BB-A213-6FFE8D427A02}"/>
              </a:ext>
            </a:extLst>
          </p:cNvPr>
          <p:cNvSpPr/>
          <p:nvPr/>
        </p:nvSpPr>
        <p:spPr>
          <a:xfrm>
            <a:off x="1115735" y="166552"/>
            <a:ext cx="9689285" cy="5695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определять главную мысль  текста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DEB54F9C-194A-4B1F-A61F-5A966DD19CAD}"/>
              </a:ext>
            </a:extLst>
          </p:cNvPr>
          <p:cNvSpPr/>
          <p:nvPr/>
        </p:nvSpPr>
        <p:spPr>
          <a:xfrm>
            <a:off x="6593747" y="888941"/>
            <a:ext cx="5469622" cy="46897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кита назвать рыбой?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кита назвать рыбой?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Этого морского ги­ганта? А вы знаете, если бы не молоко, которым мама-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китиха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вскармливает своих дитятей, и впрямь можно подумать - большая рыба. Уж больно похож. Но нет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 - млекопитающее, хоть и живёт в воде.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рыба - это рыба. Не будем путать.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кожей китов находится толстый слой жира. Это их шуба, без которой им не жить. Ведь киты, в отли­чие от рыб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теплокровные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 тому же с нормальными, как у всех сухопутных животных,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легкими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не жабра­ми.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Поверьте, они дышат так же, как и мы!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29290555-7888-412D-B9E3-75529529B598}"/>
              </a:ext>
            </a:extLst>
          </p:cNvPr>
          <p:cNvSpPr/>
          <p:nvPr/>
        </p:nvSpPr>
        <p:spPr>
          <a:xfrm>
            <a:off x="6938394" y="5843671"/>
            <a:ext cx="4780327" cy="5695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млекопитающее</a:t>
            </a:r>
          </a:p>
        </p:txBody>
      </p:sp>
    </p:spTree>
    <p:extLst>
      <p:ext uri="{BB962C8B-B14F-4D97-AF65-F5344CB8AC3E}">
        <p14:creationId xmlns:p14="http://schemas.microsoft.com/office/powerpoint/2010/main" val="18973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1B84BC3F-B92F-493A-BAC8-B6247ABAA88D}"/>
              </a:ext>
            </a:extLst>
          </p:cNvPr>
          <p:cNvSpPr/>
          <p:nvPr/>
        </p:nvSpPr>
        <p:spPr>
          <a:xfrm>
            <a:off x="212718" y="270788"/>
            <a:ext cx="5198379" cy="577244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Плохо</a:t>
            </a:r>
            <a:endParaRPr lang="ru-RU" sz="2000" dirty="0">
              <a:solidFill>
                <a:schemeClr val="tx1"/>
              </a:solidFill>
            </a:endParaRP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Собака яростно лаяла, припадая на передние лапы. Прямо перед ней, прижавшись к забору, сидел малень­кий взъерошенный котёнок. Он широко раскрывал рот и жалобно мяукал. Неподалёку стояли два мальчика и ждали, что будет.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окно выглянула женщина и поспешно выбежала на крыльцо. Она отогнала собаку и сердито крикнула мальчикам: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	Как вам не стыдно!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	А что стыдно? Мы ничего не делали! - удивились мальчики.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	Вот это и плохо! - гневно ответила женщина.</a:t>
            </a:r>
          </a:p>
          <a:p>
            <a:r>
              <a:rPr lang="ru-RU" dirty="0"/>
              <a:t> 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F9A21A62-EC90-42C8-90D6-324D3EFFA1CE}"/>
              </a:ext>
            </a:extLst>
          </p:cNvPr>
          <p:cNvSpPr/>
          <p:nvPr/>
        </p:nvSpPr>
        <p:spPr>
          <a:xfrm>
            <a:off x="5971561" y="444619"/>
            <a:ext cx="5981351" cy="9857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Подумай, на чьей стороне автор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: мальчиков или женщи­ны. Тебе может помочь в этом заглавие.</a:t>
            </a:r>
            <a:endParaRPr lang="ru-RU" sz="1600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4E311642-A861-4919-A6CB-169158E836CF}"/>
              </a:ext>
            </a:extLst>
          </p:cNvPr>
          <p:cNvSpPr/>
          <p:nvPr/>
        </p:nvSpPr>
        <p:spPr>
          <a:xfrm>
            <a:off x="5922628" y="1690383"/>
            <a:ext cx="5981351" cy="5717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Выбери наиболее точное определение глав­ной мысли текста.</a:t>
            </a:r>
            <a:endParaRPr lang="ru-RU" sz="1600" dirty="0">
              <a:solidFill>
                <a:srgbClr val="FF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22FAC680-36C1-47F2-954E-4CB2BCDB21CD}"/>
              </a:ext>
            </a:extLst>
          </p:cNvPr>
          <p:cNvSpPr/>
          <p:nvPr/>
        </p:nvSpPr>
        <p:spPr>
          <a:xfrm>
            <a:off x="5882080" y="2551515"/>
            <a:ext cx="6062445" cy="22469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Животных надо защищать.</a:t>
            </a:r>
            <a:endParaRPr lang="ru-RU" sz="1600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Дети должны с осторожностью относиться к чужим собакам.</a:t>
            </a:r>
            <a:endParaRPr lang="ru-RU" sz="1600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Нельзя стоять в стороне, когда кого-то обижают или  кто-то в опасности.</a:t>
            </a:r>
            <a:endParaRPr lang="ru-RU" sz="1600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Взрослые всегда правы.</a:t>
            </a:r>
            <a:endParaRPr lang="ru-RU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BAA3401D-2C4C-4F80-AFBD-135994DA16CD}"/>
              </a:ext>
            </a:extLst>
          </p:cNvPr>
          <p:cNvSpPr/>
          <p:nvPr/>
        </p:nvSpPr>
        <p:spPr>
          <a:xfrm>
            <a:off x="6095999" y="5486400"/>
            <a:ext cx="5732477" cy="8472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Нельзя стоять в стороне, когда кого-то обижают или  кто-то в опасности.</a:t>
            </a:r>
            <a:endParaRPr lang="ru-RU" sz="2000" dirty="0">
              <a:solidFill>
                <a:srgbClr val="FF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19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20531" y="666974"/>
            <a:ext cx="11801139" cy="368987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Таня и Витя жили в лесной сторожке. Зимой Витя приладил к елке кормовой столик для птиц.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Таня возле кормушки увидела белку. Зверек осторожно прыгнул на стол. Белка взяла лапками веточку рябины и ловко объела ягодки.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белки ребята сделали новый столик. Гостье клали ягоды, корочки хлеба, сухие грибы. Только разложат угощение в кормушке, а белка тут как тут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дети зарывали грибки и хлеб в снег. Не найдет белочка в кормушке еды и начнет разгребать. Чутье у белки отличное. Найдет грибок и съест его на ветке.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3637" y="4582756"/>
            <a:ext cx="5142156" cy="20869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?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мысль ( идея) ? 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- ?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20870" y="4512828"/>
            <a:ext cx="6400800" cy="19148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– как дети кормили белку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мысль -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Чутье у белки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отличное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54187" y="209774"/>
            <a:ext cx="3743661" cy="34424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 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20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702014" y="451821"/>
            <a:ext cx="5131397" cy="264638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Деформированный план </a:t>
            </a:r>
          </a:p>
          <a:p>
            <a:pPr marL="342900" indent="-342900" algn="ctr">
              <a:buAutoNum type="arabicPeriod"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Угощение белки</a:t>
            </a:r>
          </a:p>
          <a:p>
            <a:pPr marL="342900" indent="-342900" algn="ctr">
              <a:buAutoNum type="arabicPeriod"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Кормушка для птиц</a:t>
            </a:r>
          </a:p>
          <a:p>
            <a:pPr marL="342900" indent="-342900" algn="ctr">
              <a:buAutoNum type="arabicPeriod"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Отличное чутье у белки</a:t>
            </a:r>
          </a:p>
          <a:p>
            <a:pPr marL="342900" indent="-342900" algn="ctr">
              <a:buAutoNum type="arabicPeriod"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знакомство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702014" y="3573331"/>
            <a:ext cx="5400339" cy="264638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1.Кормушка для птиц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Первое знакомство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Угощение белки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Отличное чутье у белки.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2122" y="161364"/>
            <a:ext cx="6271709" cy="659443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Таня и Витя жили в лесной сторожке. Зимой Витя приладил к елке кормовой столик для птиц.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Таня возле кормушки увидела белку. Зверек осторожно прыгнул на стол. Белка взяла лапками веточку рябины и ловко объела ягодки.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белки ребята сделали новый столик. Гостье клали ягоды, корочки хлеба, сухие грибы. Только разложат угощение в кормушке, а белка тут как тут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дети зарывали грибки и хлеб в снег. Не найдет белочка в кормушке еды и начнет разгребать. Чутье у белки отличное. Найдет грибок и съест его на ветке. </a:t>
            </a:r>
          </a:p>
        </p:txBody>
      </p:sp>
    </p:spTree>
    <p:extLst>
      <p:ext uri="{BB962C8B-B14F-4D97-AF65-F5344CB8AC3E}">
        <p14:creationId xmlns:p14="http://schemas.microsoft.com/office/powerpoint/2010/main" val="118499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13064" y="218209"/>
            <a:ext cx="10816936" cy="83127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подготовить свой текст ?</a:t>
            </a:r>
            <a:endParaRPr lang="ru-RU" sz="4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9936" y="1435683"/>
            <a:ext cx="10900064" cy="93170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+mj-lt"/>
              <a:buAutoNum type="arabicPeriod"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Ча­ще все­го лю­бой текст со­сто­ит из трёх ча­стей (вступ­ле­ния, ос­нов­ной ча­сти и за­клю­че­ния).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9936" y="2753591"/>
            <a:ext cx="10900064" cy="10287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Open Sans"/>
              </a:rPr>
              <a:t>2.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Сна­ча­ла про­ду­май </a:t>
            </a:r>
            <a:r>
              <a:rPr lang="ru-RU" sz="28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ос­нов­ную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часть. При­ду­май сю­жет, ге­ро­ев и це­поч­ку со­бы­тий, о ко­то­рых ты хо­тел бы рас­ска­зать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Open Sans"/>
              </a:rPr>
              <a:t>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9936" y="4076710"/>
            <a:ext cx="10900064" cy="106678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Open Sans"/>
              </a:rPr>
              <a:t>3.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При­ду­май для сво­ей сказ­ки вступ­ле­ние. Вступ­ле­ние бу­дет раз­ным в за­ви­си­мо­сти от то­го, ка­кой жанр для сво­е­го по­вест­во­ва­ния ты вы­бе­решь.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9936" y="5351318"/>
            <a:ext cx="11003973" cy="103909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4.Под­бе­ри под­хо­дя­щее за­клю­че­ние. Оно бу­дет на­пря­мую свя­за­но с тем жан­ром и с той фор­мой об­ще­ния, ко­то­рые ты вы­брал для сво­е­го тек­ста.</a:t>
            </a:r>
          </a:p>
        </p:txBody>
      </p:sp>
    </p:spTree>
    <p:extLst>
      <p:ext uri="{BB962C8B-B14F-4D97-AF65-F5344CB8AC3E}">
        <p14:creationId xmlns:p14="http://schemas.microsoft.com/office/powerpoint/2010/main" val="257986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846</Words>
  <Application>Microsoft Office PowerPoint</Application>
  <PresentationFormat>Широкоэкранный</PresentationFormat>
  <Paragraphs>103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Courier New</vt:lpstr>
      <vt:lpstr>Open Sans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Повторяем понятие</dc:title>
  <dc:creator>гимназия</dc:creator>
  <cp:lastModifiedBy>гимназия</cp:lastModifiedBy>
  <cp:revision>26</cp:revision>
  <dcterms:created xsi:type="dcterms:W3CDTF">2020-04-26T18:34:30Z</dcterms:created>
  <dcterms:modified xsi:type="dcterms:W3CDTF">2022-09-04T14:29:22Z</dcterms:modified>
</cp:coreProperties>
</file>