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84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2DA46F-5048-4C0E-B6DE-29771AE504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23212BA-AD97-46D8-9DD3-A6E295530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627E35-F7A8-4AC9-B924-526FAD036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C663F9-1FFA-4B80-A207-F6748A6E4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E61139-B2D4-494F-882F-2976C8F46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978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044FC9-F63F-4B7C-A693-F0AD0FC1F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2EB85B4-7433-4B35-9C40-CF332B52C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E664C6-E4F3-4771-8A80-886CC72AA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073BDB-22EA-4E1B-ACC1-6A67E87EF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ADD4D3-2AB9-48A5-A70C-6BC90E187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25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FDE1A56-6438-4FE7-9526-F711D8570D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E9B1726-F8C7-46B7-B366-09F346C66E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BC4BD0-D73D-4568-B759-337698C62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E59BFF-0D44-4C64-B381-118930D3E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6323DE-AB44-4368-9C6F-E1F5A9D34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313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8614F6-63A0-4A08-B16D-8347085AD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03282A-50C6-46D8-BBF4-B937945029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970CF1-C63B-4BDC-83D6-E8831C27D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9C9138-79CD-4B08-A03E-9C79530AC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CDA614-5CB3-4904-8A1B-0B2A2679B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429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7DFE24-AA96-42B0-9FCD-CEA9276F7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233E45-E9E5-4726-9A29-22155FD524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257B5A-14B6-47D1-9FEC-939B83645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652320-CFF0-4BE3-9C1E-D1AB82C88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68C508-A0E0-41DB-B073-FD2BBC5EA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59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EF0632-F890-4CB4-BA23-ED6CF65C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B0934-3143-49DE-91D2-4DFDA608F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E75AE11-0348-4C77-B0DA-C555E910B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72564C-780B-48BB-A516-93356F6D3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3119C29-2EBE-4EE9-A909-55BDB0C47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63924F-C2F8-464C-980E-11941E832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698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8659DE-9F70-4CAB-8236-3693834AC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12461D-C274-4258-8F8E-A18C2A518B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9B4EBB-BB2F-4E65-A3CC-E3829D8D61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0421D8-8B42-4A56-B384-549925B2E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A9655A2-6E17-4E1D-A235-3805F961BD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B650E30-84F7-40F5-AA0F-AF943CBB3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A9B8A1-149E-40B5-9633-48C0D1F84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CC1E2BC-6EED-49D3-80FF-A92CFDBB7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364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87818C-199F-482D-8278-FE53952F8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E8740E3-32AC-42AB-AD0E-439E4DB32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02448D4-14E7-427E-BF55-0CD99C064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A45D288-C567-4CE6-A28B-8049FADEB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058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8B7DAD8-076C-449D-8201-9569096E2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33FA4F-DBD1-4619-9E44-B76D73B27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728800A-F1AF-46FB-8297-5CEBA5812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557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C5E864-8D0D-4FB5-AFDE-6C2E39F70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981D96-5BEF-416D-B677-FB2ADFD9D9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E82C5B-F5AB-4AB5-99D5-918B7C377B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3139DD-A19D-4D85-B9C9-E2808EBD9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DB179BE-A9E4-4E95-85E8-F8CD492BE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99ABB79-5D6D-4E9A-A4A8-DAEA9761B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849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FD3DAC-0CC8-471E-9487-E7DE98878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E43B806-15BE-4B7E-BCB2-8576FF4578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501ABB-9674-477C-891B-572975ECD6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0B46FE-802F-43F7-80E3-E54B43829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89B09F0-5A72-41A0-B89A-749777A96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3ABFCF-323B-4C8F-8C47-28AF4696D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219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405F82-A6A5-4B3C-A066-B9AFBDF6C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4A3C27-E547-4006-8EC7-F72D900CF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F4C839-8186-47BC-A7C5-6682302C51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F6BAB-EBA3-4B2A-996B-DFF55B8794A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73064A-2BC0-4548-8DC8-6A65D00169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121E70-852D-4C66-A666-6CC2C98611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63813-2643-47F2-B728-D4438249B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456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575F4C-5D13-4BF1-A8D0-F08972202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027879" cy="685800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44147BB-DEC5-4BBE-92B2-A13CD70AF632}"/>
              </a:ext>
            </a:extLst>
          </p:cNvPr>
          <p:cNvSpPr/>
          <p:nvPr/>
        </p:nvSpPr>
        <p:spPr>
          <a:xfrm>
            <a:off x="4935398" y="277923"/>
            <a:ext cx="599023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Самуил Яковлевич </a:t>
            </a:r>
          </a:p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Маршак</a:t>
            </a:r>
          </a:p>
          <a:p>
            <a:pPr algn="ctr"/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6CA672-053F-4E62-8776-8FADD9091479}"/>
              </a:ext>
            </a:extLst>
          </p:cNvPr>
          <p:cNvSpPr txBox="1"/>
          <p:nvPr/>
        </p:nvSpPr>
        <p:spPr>
          <a:xfrm>
            <a:off x="10313894" y="6387353"/>
            <a:ext cx="187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Мухортова Л.В.</a:t>
            </a:r>
          </a:p>
        </p:txBody>
      </p:sp>
    </p:spTree>
    <p:extLst>
      <p:ext uri="{BB962C8B-B14F-4D97-AF65-F5344CB8AC3E}">
        <p14:creationId xmlns:p14="http://schemas.microsoft.com/office/powerpoint/2010/main" val="2632648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D468F7-BA0B-4D36-9D8B-1F30EC01F6E7}"/>
              </a:ext>
            </a:extLst>
          </p:cNvPr>
          <p:cNvSpPr txBox="1"/>
          <p:nvPr/>
        </p:nvSpPr>
        <p:spPr>
          <a:xfrm>
            <a:off x="107576" y="94129"/>
            <a:ext cx="73152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 старушка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Спокойно жила,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Сухарики ела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кофе пила.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был у старушки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Породистый пес,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Косматые уши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стриженный нос.</a:t>
            </a:r>
          </a:p>
          <a:p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пес был у старушки?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703A3A-8AAB-467D-8C84-59238EE74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830" y="264771"/>
            <a:ext cx="6225675" cy="622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7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F78EC9-7114-4AC0-953A-E2339E62AC25}"/>
              </a:ext>
            </a:extLst>
          </p:cNvPr>
          <p:cNvSpPr txBox="1"/>
          <p:nvPr/>
        </p:nvSpPr>
        <p:spPr>
          <a:xfrm>
            <a:off x="8480612" y="121025"/>
            <a:ext cx="37113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Ищут пожарные,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Ищет милиция,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Ищут фотографы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столице,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Ищут давно,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не могут найти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Парня какого-то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двадцати.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AFC672-134D-419E-9CE4-920207F54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17" y="0"/>
            <a:ext cx="7902388" cy="59267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49E281-5BEC-42C4-B9A5-2FB376D0D040}"/>
              </a:ext>
            </a:extLst>
          </p:cNvPr>
          <p:cNvSpPr txBox="1"/>
          <p:nvPr/>
        </p:nvSpPr>
        <p:spPr>
          <a:xfrm>
            <a:off x="8014448" y="6090644"/>
            <a:ext cx="3859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 спас герой?</a:t>
            </a:r>
          </a:p>
        </p:txBody>
      </p:sp>
    </p:spTree>
    <p:extLst>
      <p:ext uri="{BB962C8B-B14F-4D97-AF65-F5344CB8AC3E}">
        <p14:creationId xmlns:p14="http://schemas.microsoft.com/office/powerpoint/2010/main" val="48250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784809-1E25-4C07-B4D1-63CFD0C31EFC}"/>
              </a:ext>
            </a:extLst>
          </p:cNvPr>
          <p:cNvSpPr txBox="1"/>
          <p:nvPr/>
        </p:nvSpPr>
        <p:spPr>
          <a:xfrm>
            <a:off x="376518" y="457200"/>
            <a:ext cx="70193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стучится в дверь ко мне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толстой сумкой на ремне,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цифрой «5» на рюкзаке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синей фирменной рубашке?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он, это он 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9D0609-6B82-42CC-AF76-47D1D2C47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422" y="1665182"/>
            <a:ext cx="6463553" cy="484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0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B328F4-5CAA-41FF-9ACA-C43DCBD2A9AF}"/>
              </a:ext>
            </a:extLst>
          </p:cNvPr>
          <p:cNvSpPr txBox="1"/>
          <p:nvPr/>
        </p:nvSpPr>
        <p:spPr>
          <a:xfrm>
            <a:off x="8238565" y="289679"/>
            <a:ext cx="3953435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Жила-была кошка на свете,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Заморская,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Ангорская.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Жила она не так, как другие кошки: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Спала не на рогожке.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 уютной спаленке,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кроватке маленькой,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Укрывалась алым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Теплым одеялом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подушке пуховой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Утопала головой.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FB7426-112B-4EDD-92AA-DC21851FE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11" y="0"/>
            <a:ext cx="641985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0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0C4EBF-03E1-49A2-949D-BF988DBF054D}"/>
              </a:ext>
            </a:extLst>
          </p:cNvPr>
          <p:cNvSpPr txBox="1"/>
          <p:nvPr/>
        </p:nvSpPr>
        <p:spPr>
          <a:xfrm>
            <a:off x="242048" y="242047"/>
            <a:ext cx="7691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    Родился Маршак еще в позапрошлом веке, 3 ноября 1887 г., в г. Воронеж. Отец его был талантливейшим человеком, работал мастером на разных заводах, поэтому семья часто переезжала с места на место. </a:t>
            </a:r>
          </a:p>
          <a:p>
            <a:pPr algn="just"/>
            <a:r>
              <a:rPr lang="ru-RU" dirty="0"/>
              <a:t>    Учился Маршак сначала в городе </a:t>
            </a:r>
            <a:r>
              <a:rPr lang="ru-RU" dirty="0" err="1"/>
              <a:t>Острогорске</a:t>
            </a:r>
            <a:r>
              <a:rPr lang="ru-RU" dirty="0"/>
              <a:t>, потом в Петербурге, затем в Ялте, и опять в Петербурге. сочинять стихи он начал раньше, чем научился писать, любимыми авторами стали для него Пушкин, Лермонтов, Гоголь, Некрасов, Толстой, Чехов.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F83E9E-27D8-411B-BD4E-E75D83CD3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654" y="240842"/>
            <a:ext cx="4014298" cy="26502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E22B15-678D-43C3-9833-FD717B1ABA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8" y="2823064"/>
            <a:ext cx="5508682" cy="30738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518DB8-5102-4A8E-9F33-3B7E321B4EEF}"/>
              </a:ext>
            </a:extLst>
          </p:cNvPr>
          <p:cNvSpPr txBox="1"/>
          <p:nvPr/>
        </p:nvSpPr>
        <p:spPr>
          <a:xfrm>
            <a:off x="5876365" y="3200837"/>
            <a:ext cx="57777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 С 20 лет Маршак стал печатать свои стихи. Отличное владение языком помогли Самуилу Яковлевичу стать замечательным переводчиком. После революции С. Я. Маршак работал в детских журналах, писал стихи для детей, пьесы для детского театра. В годы Великой Отечественной войны он работал в газете, выезжал на фронт с бригадами артистов и продолжал писать для детей. О самых важных вещах нашей жизни миллионы ребят узнали из стихотворений, сказок, пьес, этого чудесного поэта. Даже простая азбука сделалась по- новому интересной, когда Самуил Яковлевич взялся за нее и придумал стихи про каждую из букв- «От А до Я».</a:t>
            </a:r>
          </a:p>
        </p:txBody>
      </p:sp>
    </p:spTree>
    <p:extLst>
      <p:ext uri="{BB962C8B-B14F-4D97-AF65-F5344CB8AC3E}">
        <p14:creationId xmlns:p14="http://schemas.microsoft.com/office/powerpoint/2010/main" val="3015573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18BB2DD-A5A1-410B-B15A-6904CC496D9D}"/>
              </a:ext>
            </a:extLst>
          </p:cNvPr>
          <p:cNvSpPr/>
          <p:nvPr/>
        </p:nvSpPr>
        <p:spPr>
          <a:xfrm>
            <a:off x="3791597" y="197241"/>
            <a:ext cx="38826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ВИКТОРИНА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D86135-775F-4089-A610-DC7EB3786121}"/>
              </a:ext>
            </a:extLst>
          </p:cNvPr>
          <p:cNvSpPr txBox="1"/>
          <p:nvPr/>
        </p:nvSpPr>
        <p:spPr>
          <a:xfrm>
            <a:off x="7149354" y="1120571"/>
            <a:ext cx="492610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Пела ночью мышка в норке: </a:t>
            </a:r>
          </a:p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Спи, мышонок, замолчи! </a:t>
            </a:r>
          </a:p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 тебе я хлебной корки </a:t>
            </a:r>
          </a:p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огарочек свечи.</a:t>
            </a:r>
          </a:p>
          <a:p>
            <a:endParaRPr lang="ru-RU"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какой сказки эти строки?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BD7B04D-B7EB-4FCF-8DF2-BF33AAB6B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0" y="1069575"/>
            <a:ext cx="5383307" cy="538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8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6E5EAB-9580-491A-B092-815003E9596A}"/>
              </a:ext>
            </a:extLst>
          </p:cNvPr>
          <p:cNvSpPr txBox="1"/>
          <p:nvPr/>
        </p:nvSpPr>
        <p:spPr>
          <a:xfrm>
            <a:off x="121019" y="0"/>
            <a:ext cx="608143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 побежала звать в няньки мышка-мама к своему глупому мышонку?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FB6367-EF51-4743-B80D-94A0E8683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68" y="1959814"/>
            <a:ext cx="3718456" cy="244012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D7C1D6-F71D-41D0-BCEF-047174F9F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920" y="165843"/>
            <a:ext cx="3263156" cy="32631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656120-8BFB-40D3-8CD1-0704B80456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496" y="4399941"/>
            <a:ext cx="3718456" cy="245805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6E13E73-1FFD-424F-B235-4786E93FAB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602" y="3172859"/>
            <a:ext cx="2396192" cy="337973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259CCC-6550-48D5-8EB2-93EDAF2BB1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572" y="3845859"/>
            <a:ext cx="3642360" cy="2743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9D98EB3-87D8-493E-9475-836E083B2D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450" y="160716"/>
            <a:ext cx="3445959" cy="259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6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02C24D-6FE1-457A-AADA-654D04218E57}"/>
              </a:ext>
            </a:extLst>
          </p:cNvPr>
          <p:cNvSpPr txBox="1"/>
          <p:nvPr/>
        </p:nvSpPr>
        <p:spPr>
          <a:xfrm>
            <a:off x="282388" y="376518"/>
            <a:ext cx="462578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 он утром на кровать,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 рубашку надевать,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рукава просунул руки,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Оказалось, это брюки.</a:t>
            </a:r>
          </a:p>
          <a:p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129F6A-551D-414C-A521-FECF6FB0E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837" y="118986"/>
            <a:ext cx="5562600" cy="5562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753FEF-2257-48B4-BFE4-A6C382FCB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489" y="4140331"/>
            <a:ext cx="5419814" cy="199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64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54920D-EA36-4B62-825A-F98C7DAFE04E}"/>
              </a:ext>
            </a:extLst>
          </p:cNvPr>
          <p:cNvSpPr txBox="1"/>
          <p:nvPr/>
        </p:nvSpPr>
        <p:spPr>
          <a:xfrm>
            <a:off x="242048" y="121024"/>
            <a:ext cx="1194995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любил человек рассеянный надевать на голову? </a:t>
            </a:r>
          </a:p>
          <a:p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на ноги?</a:t>
            </a:r>
          </a:p>
          <a:p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почему человек рассеянный </a:t>
            </a:r>
          </a:p>
          <a:p>
            <a:pPr algn="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ехал двое суток в поезде, </a:t>
            </a:r>
          </a:p>
          <a:p>
            <a:pPr algn="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так и остался в </a:t>
            </a:r>
          </a:p>
          <a:p>
            <a:pPr algn="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Ленинграде?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E38658-6AB6-4EFB-8FAE-509CABE91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87" y="2151183"/>
            <a:ext cx="5164354" cy="43840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3AC61F-C053-4A9D-9F18-534BF0B393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899" y="806822"/>
            <a:ext cx="2844053" cy="379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59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5F2572-499C-41A8-B6A9-DA708DF99EF8}"/>
              </a:ext>
            </a:extLst>
          </p:cNvPr>
          <p:cNvSpPr txBox="1"/>
          <p:nvPr/>
        </p:nvSpPr>
        <p:spPr>
          <a:xfrm>
            <a:off x="0" y="1"/>
            <a:ext cx="12075459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хотел котенок мыться –</a:t>
            </a:r>
          </a:p>
          <a:p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Опрокинул он корытце</a:t>
            </a:r>
          </a:p>
          <a:p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углу за сундуком</a:t>
            </a:r>
          </a:p>
          <a:p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Моет лапку языком.</a:t>
            </a:r>
          </a:p>
          <a:p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какой глупый котенок!</a:t>
            </a:r>
          </a:p>
          <a:p>
            <a:pPr algn="r"/>
            <a:r>
              <a:rPr lang="ru-RU" sz="5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endParaRPr lang="ru-RU" sz="5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5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котенке </a:t>
            </a:r>
          </a:p>
          <a:p>
            <a:r>
              <a:rPr lang="ru-RU" sz="5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идет речь?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0B0564-0FC1-4046-BE8D-7B1F5C890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109" y="234546"/>
            <a:ext cx="4605338" cy="63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0B00D4-0D4B-4545-9DBE-241A018AF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847" y="1267385"/>
            <a:ext cx="7454153" cy="55906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D73C5F-50C0-494E-80BE-551C76A5702F}"/>
              </a:ext>
            </a:extLst>
          </p:cNvPr>
          <p:cNvSpPr txBox="1"/>
          <p:nvPr/>
        </p:nvSpPr>
        <p:spPr>
          <a:xfrm>
            <a:off x="174812" y="309282"/>
            <a:ext cx="50023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была хозяйкой котенка?</a:t>
            </a:r>
          </a:p>
        </p:txBody>
      </p:sp>
    </p:spTree>
    <p:extLst>
      <p:ext uri="{BB962C8B-B14F-4D97-AF65-F5344CB8AC3E}">
        <p14:creationId xmlns:p14="http://schemas.microsoft.com/office/powerpoint/2010/main" val="399697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EC9CF5-CB3F-4609-B845-FB5259010AB2}"/>
              </a:ext>
            </a:extLst>
          </p:cNvPr>
          <p:cNvSpPr txBox="1"/>
          <p:nvPr/>
        </p:nvSpPr>
        <p:spPr>
          <a:xfrm>
            <a:off x="376518" y="295835"/>
            <a:ext cx="40206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Дама сдавала в багаж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Диван,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Чемодан,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Саквояж,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Картину,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Корзину,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Картонку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маленькую 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775DA9-814A-4236-88ED-0D2B32F09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81" y="295835"/>
            <a:ext cx="7852794" cy="608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87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</TotalTime>
  <Words>482</Words>
  <Application>Microsoft Office PowerPoint</Application>
  <PresentationFormat>Широкоэкранный</PresentationFormat>
  <Paragraphs>87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Lina M</dc:creator>
  <cp:lastModifiedBy>Lina M</cp:lastModifiedBy>
  <cp:revision>24</cp:revision>
  <dcterms:created xsi:type="dcterms:W3CDTF">2022-10-31T06:02:41Z</dcterms:created>
  <dcterms:modified xsi:type="dcterms:W3CDTF">2022-11-02T05:16:04Z</dcterms:modified>
</cp:coreProperties>
</file>