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3" r:id="rId2"/>
    <p:sldId id="454" r:id="rId3"/>
    <p:sldId id="496" r:id="rId4"/>
    <p:sldId id="499" r:id="rId5"/>
    <p:sldId id="500" r:id="rId6"/>
    <p:sldId id="501" r:id="rId7"/>
    <p:sldId id="502" r:id="rId8"/>
    <p:sldId id="504" r:id="rId9"/>
    <p:sldId id="503" r:id="rId10"/>
    <p:sldId id="505" r:id="rId11"/>
    <p:sldId id="506" r:id="rId12"/>
    <p:sldId id="508" r:id="rId13"/>
    <p:sldId id="507" r:id="rId14"/>
    <p:sldId id="510" r:id="rId15"/>
    <p:sldId id="497" r:id="rId16"/>
    <p:sldId id="509" r:id="rId17"/>
    <p:sldId id="49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928" autoAdjust="0"/>
  </p:normalViewPr>
  <p:slideViewPr>
    <p:cSldViewPr>
      <p:cViewPr>
        <p:scale>
          <a:sx n="60" d="100"/>
          <a:sy n="60" d="100"/>
        </p:scale>
        <p:origin x="-1456" y="-1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722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701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5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90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218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910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07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96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213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98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606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E5345-00FA-4BA8-A992-9A6C639B986C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F643B-7E1C-43F0-AA52-25FE43CF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1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ommons.wikimedia.org/wiki/File:Baikonur_seal.png?uselang=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ommons.wikimedia.org/wiki/File:Baikonur_seal.png?uselang=ru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175238"/>
            <a:ext cx="920258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</a:p>
          <a:p>
            <a:pPr algn="ctr"/>
            <a:r>
              <a:rPr lang="ru-RU" sz="8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космоса</a:t>
            </a:r>
            <a:endParaRPr lang="en-US" sz="9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96950" y="1196752"/>
            <a:ext cx="835292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https://upload.wikimedia.org/wikipedia/commons/thumb/7/74/Baikonur_seal.png/100px-Baikonur_seal.pn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319" y="2379307"/>
            <a:ext cx="3888432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25111" y="3212976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Рабин Артемий</a:t>
            </a:r>
            <a:endParaRPr lang="ru-RU" sz="7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0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980728"/>
            <a:ext cx="88435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1961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в космос на ракета-носителе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«Восток-1»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полетел первый космонавт Земли –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Гагарин.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Спускаемая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капсула приземлилась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108 минут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Саратовской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71380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1268760"/>
            <a:ext cx="88435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высоте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км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соответствии с планом полёта Гагарин катапультировался,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чего капсула и космонавт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спускаться на парашютах раздельно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647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692696"/>
            <a:ext cx="88435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высоте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км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раскрылся дополнительный парашют; сначала он вывалился,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раскрывшись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 ветра наполнил его.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Из-за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сбоя в системе торможения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 приземлился не в запланированном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приземлился чуть раньше космонавта.</a:t>
            </a:r>
          </a:p>
        </p:txBody>
      </p:sp>
    </p:spTree>
    <p:extLst>
      <p:ext uri="{BB962C8B-B14F-4D97-AF65-F5344CB8AC3E}">
        <p14:creationId xmlns:p14="http://schemas.microsoft.com/office/powerpoint/2010/main" val="12848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432" y="46016"/>
            <a:ext cx="8843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спускаемый аппарат выставляется в павильоне «Космос»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ВДНХ в Москве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5008"/>
            <a:ext cx="6192688" cy="4756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64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64629"/>
            <a:ext cx="8843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ракета-носителя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100urokov.ru/images/physics/9klass/5urok/36gfh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96" y="887950"/>
            <a:ext cx="7438783" cy="572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38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уск ракеты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501" y="1340768"/>
            <a:ext cx="8280920" cy="46580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16632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поэтапно показывает запуск ракеты, оборот вокруг земли и приземление.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1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476672"/>
            <a:ext cx="88435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Ракета пока является единственным транспортным средством, способным вывести космический аппарат в космос. Альтернативные способы поднимать космические аппараты на орбиту, такие как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«космический лифт», электромагнитные и обычные пушки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пока что находятся на стадии проектирования.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281589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819" y="1772816"/>
            <a:ext cx="8064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3595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819" y="46441"/>
            <a:ext cx="806489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отмечается такой праздник, как День космонавтики, потому что именно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1961 году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9 часов 7 минут по московскому времени космонавт СССР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совершил первый в мире пилотируемый полёт в космическое пространство на корабле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«Восток»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88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912" y="207160"/>
            <a:ext cx="6300192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Корабль стартовал с советского космодрома «Байконур»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один оборот вокруг Земли, совершив посадку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деревни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Смеловка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Саратовской области.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полёта составила 108 минут.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upload.wikimedia.org/wikipedia/commons/thumb/7/74/Baikonur_seal.png/100px-Baikonur_seal.pn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031" y="1196752"/>
            <a:ext cx="2608684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422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186" y="0"/>
            <a:ext cx="884356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Раке́та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летательный аппарат, двигающийся в пространстве за счёт действия реактивной тяги, возникающей только вследствие отброса части собственной массы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без использования вещества из окружающей среды.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исследующая силы, действующие на ракеты или другие космические аппараты, называется </a:t>
            </a:r>
            <a:r>
              <a:rPr lang="ru-RU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астродинамикой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1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186" y="1052736"/>
            <a:ext cx="88435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Создателем космонавтики как науки считается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 </a:t>
            </a:r>
            <a:r>
              <a:rPr lang="ru-RU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Оберт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впервые доказавший физическую возможность человеческого организма выносить возникающие при запуске ракеты перегрузки, а также состояние невесомости.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6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186" y="0"/>
            <a:ext cx="884356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Истоки возникновения ракет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историки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 временам китайской династии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Хань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(206 год до н.э. – 220 год н. э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.), а именно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открытию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пороха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сила от взрыва которого была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достаточной, чтобы двигать различные предметы. </a:t>
            </a:r>
          </a:p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Многоступенчатые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ракеты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описаны в XVI веке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Конрадом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Хаасом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65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1052736"/>
            <a:ext cx="88435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Циолковский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спроектировал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ракету для межпланетных сообщений ещё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1903 году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утверждал, что наиболее эффективным топливом для ракет было бы сочетание жидких кислорода и водорода.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64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332656"/>
            <a:ext cx="884356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1957 года в СССР под руководством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Павловича Королёва как средство доставки ядерного оружия была создана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в мире межконтинентальная баллистическая ракета Р-7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 была использована для запуска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в мире искусственного спутника Земли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89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13" y="980728"/>
            <a:ext cx="8843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уже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ноября 1959 года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космос отправили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собаку Лайку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Она погибла от перегрузок на третьи сутки. 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19-20 августа 1960 года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космос отправили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 Белку и Стрелку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благополучно вернулись на Землю. </a:t>
            </a:r>
          </a:p>
        </p:txBody>
      </p:sp>
    </p:spTree>
    <p:extLst>
      <p:ext uri="{BB962C8B-B14F-4D97-AF65-F5344CB8AC3E}">
        <p14:creationId xmlns:p14="http://schemas.microsoft.com/office/powerpoint/2010/main" val="644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2239</TotalTime>
  <Words>473</Words>
  <Application>Microsoft Office PowerPoint</Application>
  <PresentationFormat>Экран (4:3)</PresentationFormat>
  <Paragraphs>32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 Скрыпкин</dc:creator>
  <cp:lastModifiedBy>Игорь Скрыпкин</cp:lastModifiedBy>
  <cp:revision>243</cp:revision>
  <dcterms:created xsi:type="dcterms:W3CDTF">2019-09-02T17:47:32Z</dcterms:created>
  <dcterms:modified xsi:type="dcterms:W3CDTF">2022-04-10T05:48:17Z</dcterms:modified>
</cp:coreProperties>
</file>