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sldIdLst>
    <p:sldId id="260" r:id="rId2"/>
    <p:sldId id="266" r:id="rId3"/>
    <p:sldId id="257" r:id="rId4"/>
    <p:sldId id="261" r:id="rId5"/>
    <p:sldId id="258" r:id="rId6"/>
    <p:sldId id="259" r:id="rId7"/>
    <p:sldId id="264" r:id="rId8"/>
    <p:sldId id="263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99" autoAdjust="0"/>
    <p:restoredTop sz="88970" autoAdjust="0"/>
  </p:normalViewPr>
  <p:slideViewPr>
    <p:cSldViewPr snapToGrid="0">
      <p:cViewPr varScale="1">
        <p:scale>
          <a:sx n="82" d="100"/>
          <a:sy n="82" d="100"/>
        </p:scale>
        <p:origin x="702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312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670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785800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190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072316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0638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4085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773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55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763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073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008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07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05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791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144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47059-D3EF-4880-9493-424870E44F98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7697363-CE65-45B6-A12D-8846A89CC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691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5922" y="-1002535"/>
            <a:ext cx="8163499" cy="1645780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chemeClr val="accent2"/>
                </a:solidFill>
              </a:rPr>
              <a:t>ГБОУ «Курганская специальная (коррекционная) школа №8  </a:t>
            </a:r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7277" y="2027203"/>
            <a:ext cx="8910446" cy="1096899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ru-RU" sz="7200" dirty="0" smtClean="0">
                <a:solidFill>
                  <a:schemeClr val="accent2">
                    <a:lumMod val="75000"/>
                  </a:schemeClr>
                </a:solidFill>
              </a:rPr>
              <a:t>Социальный проект (В рамках конкурса Педагогический дебют учителя – дефектолога 2021)  </a:t>
            </a:r>
          </a:p>
          <a:p>
            <a:pPr algn="ctr"/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4735" y="3505525"/>
            <a:ext cx="70775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>
                <a:solidFill>
                  <a:schemeClr val="accent2"/>
                </a:solidFill>
              </a:rPr>
              <a:t>«Моя семья – моё богатство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91518" y="5773385"/>
            <a:ext cx="94925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Проект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подготовила - 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Серебрякова Яна Геннадьевна </a:t>
            </a:r>
          </a:p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Учитель обучения на дому</a:t>
            </a:r>
          </a:p>
        </p:txBody>
      </p:sp>
    </p:spTree>
    <p:extLst>
      <p:ext uri="{BB962C8B-B14F-4D97-AF65-F5344CB8AC3E}">
        <p14:creationId xmlns:p14="http://schemas.microsoft.com/office/powerpoint/2010/main" val="216294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Основные данные реализации проекта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873" y="145453"/>
            <a:ext cx="10166512" cy="6016109"/>
          </a:xfrm>
        </p:spPr>
        <p:txBody>
          <a:bodyPr/>
          <a:lstStyle/>
          <a:p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93588" y="1204655"/>
            <a:ext cx="4505244" cy="21730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2"/>
                </a:solidFill>
              </a:rPr>
              <a:t>География проекта: г. Курган Государственное бюджетное образовательное учреждение  Курганская (специальная) школа № </a:t>
            </a:r>
            <a:r>
              <a:rPr lang="ru-RU" dirty="0" smtClean="0">
                <a:solidFill>
                  <a:schemeClr val="tx2"/>
                </a:solidFill>
              </a:rPr>
              <a:t>8</a:t>
            </a:r>
          </a:p>
          <a:p>
            <a:endParaRPr lang="ru-RU" sz="1100" dirty="0"/>
          </a:p>
        </p:txBody>
      </p:sp>
      <p:sp>
        <p:nvSpPr>
          <p:cNvPr id="5" name="Овал 4"/>
          <p:cNvSpPr/>
          <p:nvPr/>
        </p:nvSpPr>
        <p:spPr>
          <a:xfrm>
            <a:off x="3903785" y="3377660"/>
            <a:ext cx="5099538" cy="27149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2"/>
                </a:solidFill>
              </a:rPr>
              <a:t>Дата начала реализации проекта: 18.01.2022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Дата окончания проекта: 30.05.2022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30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267" y="631633"/>
            <a:ext cx="8596668" cy="13208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2"/>
                </a:solidFill>
              </a:rPr>
              <a:t>"</a:t>
            </a:r>
            <a:r>
              <a:rPr lang="ru-RU" sz="4800" b="1" dirty="0">
                <a:solidFill>
                  <a:schemeClr val="accent2"/>
                </a:solidFill>
              </a:rPr>
              <a:t>Нет трудных детей - есть дети, которым </a:t>
            </a:r>
            <a:r>
              <a:rPr lang="ru-RU" sz="4800" b="1" dirty="0" smtClean="0">
                <a:solidFill>
                  <a:schemeClr val="accent2"/>
                </a:solidFill>
              </a:rPr>
              <a:t>трудно». </a:t>
            </a:r>
            <a:r>
              <a:rPr lang="ru-RU" sz="4800" b="1" dirty="0">
                <a:solidFill>
                  <a:schemeClr val="accent2"/>
                </a:solidFill>
              </a:rPr>
              <a:t/>
            </a:r>
            <a:br>
              <a:rPr lang="ru-RU" sz="4800" b="1" dirty="0">
                <a:solidFill>
                  <a:schemeClr val="accent2"/>
                </a:solidFill>
              </a:rPr>
            </a:br>
            <a:endParaRPr lang="ru-RU" sz="4800" dirty="0">
              <a:solidFill>
                <a:schemeClr val="accent2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761" y="2480078"/>
            <a:ext cx="3881437" cy="3881437"/>
          </a:xfrm>
        </p:spPr>
      </p:pic>
    </p:spTree>
    <p:extLst>
      <p:ext uri="{BB962C8B-B14F-4D97-AF65-F5344CB8AC3E}">
        <p14:creationId xmlns:p14="http://schemas.microsoft.com/office/powerpoint/2010/main" val="307950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4293" y="-574431"/>
            <a:ext cx="8077608" cy="2879639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accent2"/>
                </a:solidFill>
              </a:rPr>
              <a:t>Работа проекта нацелена на оказание педагогической и психологической помощи семьям воспитывающих умственно отсталых детей</a:t>
            </a:r>
            <a:endParaRPr lang="ru-RU" sz="3200" dirty="0">
              <a:solidFill>
                <a:schemeClr val="accent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835" y="2606367"/>
            <a:ext cx="5838092" cy="365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38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Задачи: 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1. реабилитация семьи в социокультурном пространстве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2.формирование позитивной самооценки родителей, снятие тревожности, страха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3. формирование навыков адекватного общения с окружающими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22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876800"/>
          </a:xfrm>
        </p:spPr>
        <p:txBody>
          <a:bodyPr>
            <a:normAutofit fontScale="90000"/>
          </a:bodyPr>
          <a:lstStyle/>
          <a:p>
            <a:pPr algn="r"/>
            <a:r>
              <a:rPr lang="ru-RU" sz="4000" dirty="0" smtClean="0">
                <a:solidFill>
                  <a:schemeClr val="accent2"/>
                </a:solidFill>
              </a:rPr>
              <a:t>Цели:</a:t>
            </a:r>
            <a:r>
              <a:rPr lang="ru-RU" dirty="0" smtClean="0">
                <a:solidFill>
                  <a:schemeClr val="accent2"/>
                </a:solidFill>
              </a:rPr>
              <a:t/>
            </a:r>
            <a:br>
              <a:rPr lang="ru-RU" dirty="0" smtClean="0">
                <a:solidFill>
                  <a:schemeClr val="accent2"/>
                </a:solidFill>
              </a:rPr>
            </a:br>
            <a:r>
              <a:rPr lang="ru-RU" dirty="0" smtClean="0">
                <a:solidFill>
                  <a:schemeClr val="accent2"/>
                </a:solidFill>
              </a:rPr>
              <a:t>1. Создание эффективной педагогической работы с семьями в вопросах воспитания детей с </a:t>
            </a:r>
            <a:r>
              <a:rPr lang="ru-RU" dirty="0" err="1" smtClean="0">
                <a:solidFill>
                  <a:schemeClr val="accent2"/>
                </a:solidFill>
              </a:rPr>
              <a:t>овз</a:t>
            </a:r>
            <a:r>
              <a:rPr lang="ru-RU" dirty="0" smtClean="0">
                <a:solidFill>
                  <a:schemeClr val="accent2"/>
                </a:solidFill>
              </a:rPr>
              <a:t/>
            </a:r>
            <a:br>
              <a:rPr lang="ru-RU" dirty="0" smtClean="0">
                <a:solidFill>
                  <a:schemeClr val="accent2"/>
                </a:solidFill>
              </a:rPr>
            </a:br>
            <a:r>
              <a:rPr lang="ru-RU" dirty="0" smtClean="0">
                <a:solidFill>
                  <a:schemeClr val="accent2"/>
                </a:solidFill>
              </a:rPr>
              <a:t>2. Формирование у родителей позитивного отношения к ребёнку и оптимистичного взгляда на будущее.</a:t>
            </a:r>
            <a:br>
              <a:rPr lang="ru-RU" dirty="0" smtClean="0">
                <a:solidFill>
                  <a:schemeClr val="accent2"/>
                </a:solidFill>
              </a:rPr>
            </a:br>
            <a:r>
              <a:rPr lang="ru-RU" dirty="0" smtClean="0">
                <a:solidFill>
                  <a:schemeClr val="accent2"/>
                </a:solidFill>
              </a:rPr>
              <a:t>3. Изменение качества жизни семьи в лучшую сторону</a:t>
            </a:r>
            <a:endParaRPr lang="ru-RU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79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0687" y="156693"/>
            <a:ext cx="9498297" cy="30226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2"/>
                </a:solidFill>
              </a:rPr>
              <a:t>Взаимная поддержка  родителей и педагогов помогает преодолевать трудности в воспитании ребенка с </a:t>
            </a:r>
            <a:r>
              <a:rPr lang="ru-RU" sz="2400" dirty="0" err="1" smtClean="0">
                <a:solidFill>
                  <a:schemeClr val="accent2"/>
                </a:solidFill>
              </a:rPr>
              <a:t>овз</a:t>
            </a:r>
            <a:r>
              <a:rPr lang="ru-RU" sz="2400" dirty="0" smtClean="0">
                <a:solidFill>
                  <a:schemeClr val="accent2"/>
                </a:solidFill>
              </a:rPr>
              <a:t>. </a:t>
            </a:r>
            <a:endParaRPr lang="ru-RU" sz="2400" dirty="0">
              <a:solidFill>
                <a:schemeClr val="accent2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570891" y="3343416"/>
            <a:ext cx="8476833" cy="1513914"/>
          </a:xfrm>
        </p:spPr>
        <p:txBody>
          <a:bodyPr/>
          <a:lstStyle/>
          <a:p>
            <a:r>
              <a:rPr lang="ru-RU" sz="2400" dirty="0">
                <a:solidFill>
                  <a:schemeClr val="accent2"/>
                </a:solidFill>
              </a:rPr>
              <a:t>У родителей проявляется интерес к учебной и внеурочной деятельности своих детей.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26" y="1336430"/>
            <a:ext cx="1184031" cy="8440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25" y="3343416"/>
            <a:ext cx="1184031" cy="84406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43374" y="0"/>
            <a:ext cx="9074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Качественные результаты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2637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Организация информационного освещения</a:t>
            </a:r>
            <a:br>
              <a:rPr lang="ru-RU" dirty="0" smtClean="0">
                <a:solidFill>
                  <a:schemeClr val="accent2"/>
                </a:solidFill>
              </a:rPr>
            </a:b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56415" y="1930400"/>
            <a:ext cx="59618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https://vk.com/club208886564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461" y="3036278"/>
            <a:ext cx="4501661" cy="284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3384" y="609600"/>
            <a:ext cx="8570617" cy="2309446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accent2"/>
                </a:solidFill>
              </a:rPr>
              <a:t>Спасибо за внимание!</a:t>
            </a:r>
            <a:endParaRPr lang="ru-RU" sz="6000" dirty="0">
              <a:solidFill>
                <a:schemeClr val="accent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386" y="1928445"/>
            <a:ext cx="3352800" cy="361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174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163</TotalTime>
  <Words>139</Words>
  <Application>Microsoft Office PowerPoint</Application>
  <PresentationFormat>Широкоэкранный</PresentationFormat>
  <Paragraphs>19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Грань</vt:lpstr>
      <vt:lpstr>ГБОУ «Курганская специальная (коррекционная) школа №8  </vt:lpstr>
      <vt:lpstr>Основные данные реализации проекта</vt:lpstr>
      <vt:lpstr>"Нет трудных детей - есть дети, которым трудно».  </vt:lpstr>
      <vt:lpstr>Работа проекта нацелена на оказание педагогической и психологической помощи семьям воспитывающих умственно отсталых детей</vt:lpstr>
      <vt:lpstr>Задачи:  1. реабилитация семьи в социокультурном пространстве 2.формирование позитивной самооценки родителей, снятие тревожности, страха 3. формирование навыков адекватного общения с окружающими</vt:lpstr>
      <vt:lpstr>Цели: 1. Создание эффективной педагогической работы с семьями в вопросах воспитания детей с овз 2. Формирование у родителей позитивного отношения к ребёнку и оптимистичного взгляда на будущее. 3. Изменение качества жизни семьи в лучшую сторону</vt:lpstr>
      <vt:lpstr>Взаимная поддержка  родителей и педагогов помогает преодолевать трудности в воспитании ребенка с овз. </vt:lpstr>
      <vt:lpstr>Организация информационного освещения 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семья – моя крепость</dc:title>
  <dc:creator>илья серебряков</dc:creator>
  <cp:lastModifiedBy>илья серебряков</cp:lastModifiedBy>
  <cp:revision>16</cp:revision>
  <dcterms:created xsi:type="dcterms:W3CDTF">2021-11-20T12:59:29Z</dcterms:created>
  <dcterms:modified xsi:type="dcterms:W3CDTF">2021-11-23T18:22:45Z</dcterms:modified>
</cp:coreProperties>
</file>