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57" r:id="rId4"/>
    <p:sldId id="259" r:id="rId5"/>
    <p:sldId id="258" r:id="rId6"/>
    <p:sldId id="260" r:id="rId7"/>
    <p:sldId id="263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3FA86-581A-41D0-99D1-F19F8085949D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8EC72-BA05-42D6-90AC-8A36F76C6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1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8EC72-BA05-42D6-90AC-8A36F76C623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54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8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924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19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47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44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177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16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15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354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02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730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58126-79E5-46D7-9B07-DCE0E61DE93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0E8F6-3524-4476-AA5B-832E2CD10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60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74236" cy="67956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48" y="768927"/>
            <a:ext cx="9315451" cy="2888673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/>
            </a:prstTxWarp>
            <a:spAutoFit/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задавать вопросы к тексту.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4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825057" y="2251359"/>
            <a:ext cx="2496200" cy="21457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699356" y="2391634"/>
            <a:ext cx="2803382" cy="173182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мысль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(идея)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67654" y="2505072"/>
            <a:ext cx="2254827" cy="18703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абзац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947369" y="5234362"/>
            <a:ext cx="2373888" cy="15395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692792" y="0"/>
            <a:ext cx="2552487" cy="1411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062766" y="1475508"/>
            <a:ext cx="10391" cy="673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472466" y="3257544"/>
            <a:ext cx="113120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573167" y="3420335"/>
            <a:ext cx="1125682" cy="398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073157" y="4510482"/>
            <a:ext cx="19379" cy="6104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38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7020" y="174109"/>
            <a:ext cx="949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тему и главную мысль(идею) текста.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0831003" y="-103909"/>
            <a:ext cx="1147986" cy="15066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5317" y="901594"/>
            <a:ext cx="49689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чём рассказывается в тексте? </a:t>
            </a:r>
          </a:p>
          <a:p>
            <a:r>
              <a:rPr lang="ru-RU" sz="24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автор написал этот текст?  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6146" y="1855208"/>
            <a:ext cx="4953218" cy="116923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этом тексте рассказывается о том, как испанцы захватили, разграбили и  разрушили древнее государство инков.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1455" y="3135284"/>
            <a:ext cx="5077909" cy="111321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хотел рассказать, что разрушенная культура инков во многом опережала испанскую культуру.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74281" y="1246213"/>
            <a:ext cx="6504708" cy="553835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Инки - создатели и правители одного из древних государств Южной Америки. Много лет процветала им­перия инков, пока в Южной Америке не высадились испанцы. Завоеватели с отрядом численностью 200 сол­дат разрушили древнее государство.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Отряду испанцев удалось взять в плен верховного правителя инков, которого они позже убили, несмотря на получение огромного выкупа. После этого государ­ство с многомиллионным населением было разграблено и практически стерто с лица земли.</a:t>
            </a:r>
          </a:p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Позже, когда захватчики обогатились благодаря мест­ному золоту, они признали, что разрушенная культура во многом опережала их собственную.</a:t>
            </a: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Emperor Pachacuti of the Incas | Imperio incaico, Imperio inca ...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63" y="4359337"/>
            <a:ext cx="4648801" cy="2425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195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омашка Блума: вопросы, примеры, шаблон для заполн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781" y="1227774"/>
            <a:ext cx="5529838" cy="534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17349" y="2581053"/>
            <a:ext cx="5609215" cy="36208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"Ромашка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состоит из шести лепестков, каждый из которых содержит определенный тип вопроса.</a:t>
            </a:r>
          </a:p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Таким образом, шесть лепестков – шесть вопросов: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0922" y="1331683"/>
            <a:ext cx="4858023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Прием « Ромашка </a:t>
            </a:r>
            <a:r>
              <a:rPr lang="ru-RU" sz="28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Блума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Школьник думает и получает идея — стоковый вектор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717349" y="148332"/>
            <a:ext cx="1573573" cy="21588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43198" y="148332"/>
            <a:ext cx="8499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задавать вопросы к тексту.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33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3233" y="345438"/>
            <a:ext cx="533746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Простые вопросы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— вопросы, отвечая на которые, нужно назвать какие-то 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факты,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вспомнить и воспроизвести определенную информацию: "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Что?", «Кто?", "Когда?", "Где?", "Как?".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94218" y="477983"/>
            <a:ext cx="6373091" cy="26392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Инки - создатели и правители одного из древних государств Южной Америки. Много лет процветала им­перия инков, пока в Южной Америке не высадились испанцы. Завоеватели с отрядом численностью 200 сол­дат разрушили древнее государство.</a:t>
            </a:r>
          </a:p>
        </p:txBody>
      </p:sp>
      <p:pic>
        <p:nvPicPr>
          <p:cNvPr id="4098" name="Picture 2" descr="Генетики разгадали тайну цивилизации инков - ТЕХНО bigmir)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91" y="3669390"/>
            <a:ext cx="4852555" cy="3022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42917" y="3269814"/>
            <a:ext cx="2926778" cy="482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такие инки?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6663" y="3940099"/>
            <a:ext cx="3259285" cy="6153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 инки 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4217" y="5553192"/>
            <a:ext cx="5825840" cy="625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разрушил империю инков?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7646" y="2371718"/>
            <a:ext cx="5212776" cy="5762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простые вопросы.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5742" y="4815047"/>
            <a:ext cx="5825840" cy="6153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находилось государство инков?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1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6859" y="343897"/>
            <a:ext cx="6038247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Уточняющие вопросы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Такие вопросы обычно начинаются со слов: "То есть ты говоришь, что…?", "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Если я правильно понял, то …?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", "Я могу ошибаться, но, по-моему, вы сказали о …?". </a:t>
            </a:r>
          </a:p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Иногда их задают с целью получения информации, 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отсутствующей в сообщении, но подразумевающейся.</a:t>
            </a:r>
            <a:endParaRPr lang="ru-RU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85515" y="482121"/>
            <a:ext cx="5353089" cy="264072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Отряду испанцев удалось взять в плен верховного правителя инков, которого они позже убили, несмотря на получение огромного выкупа. После этого государ­ство с многомиллионным населением было разграблено и практически стерто с лица земли.</a:t>
            </a:r>
          </a:p>
        </p:txBody>
      </p:sp>
      <p:pic>
        <p:nvPicPr>
          <p:cNvPr id="5122" name="Picture 2" descr="Пачакутек — лидер Инков в Civilization VI: Gathering Storm - Shaz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88" y="3359887"/>
            <a:ext cx="5303916" cy="2870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17732" y="4090408"/>
            <a:ext cx="5336499" cy="15980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я правильно поняла, то испанцы потребовали выкуп за верховного правителя инков?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097" y="3044441"/>
            <a:ext cx="533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 уточняющий вопрос.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6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508" y="322290"/>
            <a:ext cx="5642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Объясняющие вопросы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Обычно начинаются со слова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"Почему?" </a:t>
            </a:r>
          </a:p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направлены на установление причинно-следственных связей.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47508" y="883226"/>
            <a:ext cx="5933210" cy="22659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Позже, когда захватчики обогатились благодаря мест­ному золоту, они признали, что разрушенная культура во многом опережала их собственную.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2508" y="3462016"/>
            <a:ext cx="5278581" cy="23275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государ­ство с многомиллионным населением практически стерто с лица земли?</a:t>
            </a:r>
            <a:endParaRPr lang="ru-RU" sz="3200" dirty="0"/>
          </a:p>
        </p:txBody>
      </p:sp>
      <p:pic>
        <p:nvPicPr>
          <p:cNvPr id="6146" name="Picture 2" descr="Перу - родина цивилизации ин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784" y="3564430"/>
            <a:ext cx="5342658" cy="300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Вопросительный знак &quot; — card of the user Юлия В. in Yandex.Collection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817" y="2016183"/>
            <a:ext cx="848882" cy="1321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6026" y="2314075"/>
            <a:ext cx="4145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на понимание</a:t>
            </a:r>
            <a:endParaRPr lang="ru-RU" sz="28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9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555" y="185463"/>
            <a:ext cx="9476509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marR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Творческие вопросы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Данный тип вопроса чаще всего содержит частицу "бы", элементы условности, предположения, прогноза: "Что изменилось бы ...", "Что будет, если ...?", "Как вы думаете, как будет развиваться сюжет в рассказе после...?".</a:t>
            </a:r>
            <a:endParaRPr lang="ru-RU" sz="2400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29435" y="2047209"/>
            <a:ext cx="5813715" cy="22168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Позже, когда захватчики обогатились благодаря мест­ному золоту, они признали, что разрушенная культура во многом опережала их собственную.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9985664" y="0"/>
            <a:ext cx="1641764" cy="18832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0" name="Picture 2" descr="Цивилизация Инки - Империя Солнц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359" y="4428100"/>
            <a:ext cx="5203126" cy="2232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8651" y="2183183"/>
            <a:ext cx="5361709" cy="254468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было бы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испанцы не разрушили культуру одного из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ревних государств, которая во многом опережала культуру европейцев?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54" y="5036982"/>
            <a:ext cx="847417" cy="13229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4578" y="5036981"/>
            <a:ext cx="847417" cy="13229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6848" y="5036980"/>
            <a:ext cx="847417" cy="13229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9118" y="5036981"/>
            <a:ext cx="847417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1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516</Words>
  <Application>Microsoft Office PowerPoint</Application>
  <PresentationFormat>Широкоэкранный</PresentationFormat>
  <Paragraphs>41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18</cp:revision>
  <dcterms:created xsi:type="dcterms:W3CDTF">2020-05-13T18:40:41Z</dcterms:created>
  <dcterms:modified xsi:type="dcterms:W3CDTF">2020-05-16T20:43:30Z</dcterms:modified>
</cp:coreProperties>
</file>