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3" r:id="rId3"/>
    <p:sldId id="271" r:id="rId4"/>
    <p:sldId id="272" r:id="rId5"/>
    <p:sldId id="269" r:id="rId6"/>
    <p:sldId id="267" r:id="rId7"/>
    <p:sldId id="260" r:id="rId8"/>
    <p:sldId id="25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85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494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818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393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0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6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63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37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85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34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605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A2993-61EF-4DD3-9115-DB2FBBC4E5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23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4" name="Rectangle 83">
            <a:extLst>
              <a:ext uri="{FF2B5EF4-FFF2-40B4-BE49-F238E27FC236}">
                <a16:creationId xmlns:a16="http://schemas.microsoft.com/office/drawing/2014/main" xmlns="" id="{F29C2C85-1492-463C-B805-3FD3FCE933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B83D307E-DF68-43F8-97CE-0AAE950A71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271255" y="-1"/>
            <a:ext cx="7649490" cy="5728133"/>
            <a:chOff x="329184" y="1"/>
            <a:chExt cx="524256" cy="5728133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5546E3D2-37BF-4528-9851-2B2F628234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752A0C69-DC4E-4FC0-843C-BAA27B3A56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xmlns="" id="{8ED94938-268E-4C0A-A08A-B3980C78BA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96464" y="318045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2272" y="3892934"/>
            <a:ext cx="10741152" cy="1092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Типы текстов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Сова учитель с книгой и указкой стоит возле доски | Премиум вект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96" y="775837"/>
            <a:ext cx="4660778" cy="3357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65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2836" y="1545641"/>
            <a:ext cx="5579917" cy="4917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– это ряд предложений, расположенных в определенной  последовательности и связанных друг с другом по смыслу и с помощью языковых средств и имеет относительно завершенную мысль.</a:t>
            </a:r>
          </a:p>
          <a:p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Textus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ткань, сплетение,    соединение.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91145" y="187037"/>
            <a:ext cx="8021782" cy="9767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Текст. Признаки текста.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03495" y="1614489"/>
            <a:ext cx="4171950" cy="5195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 чём?)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17784" y="2284683"/>
            <a:ext cx="4171951" cy="965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 ( идея)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хотел сказать автор?)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03494" y="3413368"/>
            <a:ext cx="4171951" cy="6130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предложений, абзацев.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46359" y="4190050"/>
            <a:ext cx="4171952" cy="613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Смысловая связь предложений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46359" y="5011048"/>
            <a:ext cx="4200528" cy="3584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Завершённость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54155" y="5652652"/>
            <a:ext cx="4192732" cy="3429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заголовка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3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9972" y="155864"/>
            <a:ext cx="8364682" cy="87283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текстов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91" y="1361210"/>
            <a:ext cx="3387435" cy="526819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произошло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Описываются события в определенной последовательности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таком тексте много глаголов. Много кадров.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схеме: завязка, развитие действий , кульминация, развязка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09314" y="1361209"/>
            <a:ext cx="3663085" cy="534092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 </a:t>
            </a: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Описываются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предметов, явлений, животных, человека и т.д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такому тексту можно задать вопросы: какой? какая? какое? какие?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представить себе одну фотографию или картинку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186073" y="1361209"/>
            <a:ext cx="3430964" cy="534092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Утверждается или отрицается какое –то явление, событие, факт, понятие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 тексту можно поставить вопрос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текст строится по плану: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Обои природа, птицы, синие, животные, цветы, сирень, скачать обои ..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844" y="5131375"/>
            <a:ext cx="2204837" cy="1352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demo.mob-edu.ru/ui/upload/courses/109138/files/web_resources/1/Images_1/rus_4_1_5_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088" y="5204112"/>
            <a:ext cx="2064444" cy="1207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705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отёнок Га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476" y="1241608"/>
            <a:ext cx="3430874" cy="169371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отёнок Га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476" y="3247679"/>
            <a:ext cx="3358137" cy="152049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отёнок Га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837" y="5085833"/>
            <a:ext cx="3195145" cy="147732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74209" y="148251"/>
            <a:ext cx="8304773" cy="600302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– ПОВЕСТВОВАНИЕ «СЕРЕДИНА СОСИСКИ»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6599" y="1026879"/>
            <a:ext cx="8062980" cy="21231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Котёнок Гав и щенок собирались позавтракать, но на двоих у них была только одна сосиска.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— Как же мы её будем делить? — спросил щенок.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— Очень просто, — сказал котёнок. — То, что от начала до середины сосиски, будет тебе, а от середины до конца — мне</a:t>
            </a:r>
            <a:r>
              <a:rPr lang="ru-RU" dirty="0" smtClean="0">
                <a:solidFill>
                  <a:srgbClr val="414141"/>
                </a:solidFill>
                <a:latin typeface="Georgia" panose="02040502050405020303" pitchFamily="18" charset="0"/>
              </a:rPr>
              <a:t>.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5245" y="3343429"/>
            <a:ext cx="7914334" cy="132899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Тогда давай так: ты начнёшь есть сосиску с одной стороны, а я — с другой. Там, где мы встретимся, и будет как раз середина.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— Хорошо, — согласился щенок, и они начали есть.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6599" y="4950752"/>
            <a:ext cx="8062980" cy="14773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Когда их носы столкнулись, щенок сказал: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— Что-то мы очень быстро встретились. Ты уверен, что середина сосиски именно в этом месте?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14141"/>
                </a:solidFill>
                <a:latin typeface="Georgia" panose="02040502050405020303" pitchFamily="18" charset="0"/>
              </a:rPr>
              <a:t>— Теперь уже неважно, — сказал котёнок. — Всё равно никаких других мест у сосиски не осталось.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716340" y="127876"/>
            <a:ext cx="3195145" cy="64423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 кадров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7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3099" y="329881"/>
            <a:ext cx="8510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тип текста по смыслу? Докажи.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36419" y="1228363"/>
            <a:ext cx="6463145" cy="34995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белки мягкая шерсть, быстрые глаза, чуткие уши и цепкие лапки. Он быстро скачет с ветки на ветку, прыгает с вершины дерева на землю. Питается она древесными почками, зернами, орехами, семенами еловых и сосновых шишек. Летом белка заготавливает еду на зиму, складывая ее в дупло.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Интересные факты о белках - 24С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63" y="1459198"/>
            <a:ext cx="4638024" cy="3092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64967" y="4873335"/>
            <a:ext cx="3356264" cy="69619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Шерсть (какая?) мягкая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968" y="5818906"/>
            <a:ext cx="3356264" cy="62345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 (какие?) быстрые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86201" y="4873336"/>
            <a:ext cx="3096491" cy="78061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Уши (какие?) чуткие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86201" y="5863065"/>
            <a:ext cx="3221181" cy="57929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Лапки (какие?) цепкие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47709" y="5309755"/>
            <a:ext cx="4248078" cy="11326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- ОПИСАНИЕ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8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9859" y="708338"/>
            <a:ext cx="83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8209" y="1333066"/>
            <a:ext cx="7128164" cy="37480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животные предсказывают нам погоду.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если маленькая зеленая древесная лягушка сидит в воде, то бывает дождь или ветер. Когда лягушка вылезает из воды, сидит на берегу или на дереве и квакает, то надо ждать хорошей, сухой погоды.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почему важно присматриваться к окружающей природе и беречь ее.</a:t>
            </a:r>
          </a:p>
          <a:p>
            <a:endParaRPr lang="ru-RU" sz="2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71064" y="1333066"/>
            <a:ext cx="4592781" cy="43611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–рассуждение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животные предсказывают погоду.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Аргументы: 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маленькая лягушка сидит в воде, то бывает дождь или ветер.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почему важно присматриваться к окружающей природе и беречь её.</a:t>
            </a: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3731" y="195637"/>
            <a:ext cx="9027505" cy="882033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тип текста по смыслу? Докажи.</a:t>
            </a:r>
          </a:p>
        </p:txBody>
      </p:sp>
      <p:pic>
        <p:nvPicPr>
          <p:cNvPr id="7" name="Рисунок 6" descr="Картинки лягушки для детей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346" y="5164280"/>
            <a:ext cx="3377045" cy="1615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855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emo.mob-edu.ru/ui/upload/courses/109138/files/web_resources/1/Images_1/5/Rus-dop_4_1_5_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2" t="-1600" r="14250" b="-157"/>
          <a:stretch/>
        </p:blipFill>
        <p:spPr bwMode="auto">
          <a:xfrm>
            <a:off x="6629399" y="1776845"/>
            <a:ext cx="2653071" cy="4208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706581" y="207818"/>
            <a:ext cx="10661074" cy="116378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на нашу планету прилетело смешное существо.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4071" y="1891143"/>
            <a:ext cx="6172201" cy="1044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Опиши это существо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 тип текста у тебя получился?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4071" y="3304302"/>
            <a:ext cx="6172201" cy="11430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его приключениях на нашей планете.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тип текста ты составил?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9152" y="4779818"/>
            <a:ext cx="6037119" cy="14547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чертами характера обладает наш герой? Приведи свои доказательства. Какой тип текста у тебя получился?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92860" y="2036618"/>
            <a:ext cx="2441863" cy="898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</a:t>
            </a:r>
            <a:r>
              <a:rPr lang="ru-RU" sz="2400" dirty="0" smtClean="0">
                <a:solidFill>
                  <a:schemeClr val="tx1"/>
                </a:solidFill>
              </a:rPr>
              <a:t>екст - описание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65597" y="3304302"/>
            <a:ext cx="2296391" cy="1041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текст - повествование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83755" y="5018810"/>
            <a:ext cx="2540578" cy="9663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текст - рассуждение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3064" y="218209"/>
            <a:ext cx="10816936" cy="83127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подготовить свой текст ?</a:t>
            </a:r>
            <a:endParaRPr lang="ru-RU" sz="4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9936" y="1435683"/>
            <a:ext cx="10900064" cy="9317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Ча­ще все­го лю­бой текст со­сто­ит из трёх ча­стей (вступ­ле­ния, ос­нов­ной ча­сти и за­клю­че­ния).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936" y="2753591"/>
            <a:ext cx="10900064" cy="1028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2.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Сна­ча­ла про­ду­май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ос­нов­ную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часть. При­ду­май сю­жет, ге­ро­ев и це­поч­ку со­бы­тий, о ко­то­рых ты хо­тел бы рас­ска­зать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Open Sans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9936" y="4076710"/>
            <a:ext cx="10900064" cy="106678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3. 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При­ду­май для сво­ей сказ­ки вступ­ле­ние. Вступ­ле­ние бу­дет раз­ным в за­ви­си­мо­сти от то­го, ка­кой жанр для сво­е­го по­вест­во­ва­ния ты вы­бе­решь.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9936" y="5351318"/>
            <a:ext cx="11003973" cy="10390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4.Под­бе­ри под­хо­дя­щее за­клю­че­ние. Оно бу­дет на­пря­мую свя­за­но с тем жан­ром и с той фор­мой об­ще­ния, ко­то­рые ты вы­брал для сво­е­го тек­ста.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6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506</Words>
  <Application>Microsoft Office PowerPoint</Application>
  <PresentationFormat>Широкоэкранный</PresentationFormat>
  <Paragraphs>82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Georgia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Повторяем понятие</dc:title>
  <dc:creator>гимназия</dc:creator>
  <cp:lastModifiedBy>гимназия</cp:lastModifiedBy>
  <cp:revision>29</cp:revision>
  <dcterms:created xsi:type="dcterms:W3CDTF">2020-04-26T18:34:30Z</dcterms:created>
  <dcterms:modified xsi:type="dcterms:W3CDTF">2022-11-02T05:45:17Z</dcterms:modified>
</cp:coreProperties>
</file>