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6" r:id="rId3"/>
    <p:sldId id="259" r:id="rId4"/>
    <p:sldId id="258" r:id="rId5"/>
    <p:sldId id="260" r:id="rId6"/>
    <p:sldId id="261" r:id="rId7"/>
    <p:sldId id="262" r:id="rId8"/>
    <p:sldId id="268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6BAD3-5756-400A-95BE-002C3E485189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F4355-24B2-49C8-8EE5-6A9158CD5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832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8EC72-BA05-42D6-90AC-8A36F76C623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23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8EC72-BA05-42D6-90AC-8A36F76C623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227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43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674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79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200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9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631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72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840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93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67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C4BE-2856-4E31-9A4D-01454DD4ED4F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F6703-FFB5-47F7-B1F1-D470CF55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8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3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74236" cy="67956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48" y="768927"/>
            <a:ext cx="9315451" cy="2888673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/>
            </a:prstTxWarp>
            <a:spAutoFit/>
          </a:bodyPr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составлять план </a:t>
            </a:r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текста.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03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602890" y="290456"/>
            <a:ext cx="9154757" cy="69924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 предложения недостающими словами.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8339" y="1549101"/>
            <a:ext cx="102197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________________, которые объединены общей __________ и связаны друг с другом по ___________, называются _________. </a:t>
            </a:r>
          </a:p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Текст состоит из __________. Каждая часть записывается с __________  строки.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8202" y="1526609"/>
            <a:ext cx="2603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4941" y="200545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темой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7210" y="2498805"/>
            <a:ext cx="1592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смыслу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80268" y="2498804"/>
            <a:ext cx="1632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0028" y="3001384"/>
            <a:ext cx="1678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абзацев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76979" y="3499555"/>
            <a:ext cx="1742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5534" y="4340038"/>
            <a:ext cx="11209468" cy="2318946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Бабочки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хороводят над цветами, и иные садятся и, сложив крылышки, делаются похожими на парус.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колышет цветы, но бабочка держится крепко: нырнет белый парус в зеленые волны и опять покажется. </a:t>
            </a:r>
          </a:p>
          <a:p>
            <a:pPr>
              <a:lnSpc>
                <a:spcPts val="21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Повсюду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живут белые паруса на лугу – это бабочки добывают капельки сладости.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944" y="3438584"/>
            <a:ext cx="1230518" cy="9348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105" y="1347785"/>
            <a:ext cx="1085194" cy="102225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621" y="2515280"/>
            <a:ext cx="1763316" cy="17139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960" y="463939"/>
            <a:ext cx="1035647" cy="98450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177" y="129173"/>
            <a:ext cx="1581649" cy="153736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3" y="3221828"/>
            <a:ext cx="1187460" cy="131119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969" y="651287"/>
            <a:ext cx="1795742" cy="134822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905" y="2867258"/>
            <a:ext cx="1810710" cy="14377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225" y="1733485"/>
            <a:ext cx="1928593" cy="187459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046" y="1191020"/>
            <a:ext cx="1701863" cy="165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2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825057" y="2251359"/>
            <a:ext cx="2496200" cy="21457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признакитекста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699356" y="2391634"/>
            <a:ext cx="2940418" cy="173182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Смысловая ценность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81210" y="2532935"/>
            <a:ext cx="3218165" cy="166743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связность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394751" y="5120959"/>
            <a:ext cx="3874299" cy="153959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Завершенность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536042" y="71896"/>
            <a:ext cx="3074229" cy="14114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членимость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6062766" y="1475508"/>
            <a:ext cx="10391" cy="6736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472466" y="3257544"/>
            <a:ext cx="113120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699375" y="3366653"/>
            <a:ext cx="1125682" cy="398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198776" y="4441759"/>
            <a:ext cx="19379" cy="6104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65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825057" y="2251359"/>
            <a:ext cx="2496200" cy="21457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699356" y="2391634"/>
            <a:ext cx="2803382" cy="173182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мысль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(идея)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67654" y="2505072"/>
            <a:ext cx="2254827" cy="18703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абзац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947369" y="5234362"/>
            <a:ext cx="2373888" cy="15395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692792" y="0"/>
            <a:ext cx="2552487" cy="1411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6062766" y="1475508"/>
            <a:ext cx="10391" cy="6736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472466" y="3257544"/>
            <a:ext cx="113120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573167" y="3420335"/>
            <a:ext cx="1125682" cy="398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073157" y="4510482"/>
            <a:ext cx="19379" cy="6104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10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7020" y="174109"/>
            <a:ext cx="949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тему и главную мысль(идею) текста.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10609118" y="0"/>
            <a:ext cx="1283810" cy="15989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5317" y="932993"/>
            <a:ext cx="10103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чём рассказывается в тексте?  </a:t>
            </a:r>
            <a:r>
              <a:rPr lang="ru-RU" sz="24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автор написал этот текст?  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3798" y="1663689"/>
            <a:ext cx="4953218" cy="887992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этом тексте рассказывается о витаминах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1543" y="2780806"/>
            <a:ext cx="5077909" cy="111321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хотел сказать, что витамины –вещества, необходимые организму для роста и нормальной работы </a:t>
            </a:r>
          </a:p>
          <a:p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88220" y="1736870"/>
            <a:ext cx="6504708" cy="46537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/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- вещества, необходимые нашему организ­му для роста и нормальной работы. В пище содержится много различных витаминов, у каждого свое предназна­чение.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Витамин А способствует быстрому росту. Он содер­жится в растительном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животном масле, молоке, яй­цах, моркови, помидорах. Витамин Д укрепляет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кости. Он содержится в молоке, масле, рыбьем жире.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Витамины нам необходимы постоянно. Нужно регу­лярно потреблять разнообразную пищу, чтобы обогащать организм витаминами.</a:t>
            </a:r>
            <a:endParaRPr lang="ru-RU" sz="2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онсультация &quot;Какие витамины нужны осенью детям?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30" y="4123144"/>
            <a:ext cx="4860555" cy="254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92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71247" y="1424897"/>
            <a:ext cx="6504708" cy="46537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/>
              <a:t> </a:t>
            </a:r>
            <a:r>
              <a:rPr lang="ru-RU" sz="2000" dirty="0" smtClean="0"/>
              <a:t>     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итамины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вещества, необходимые нашему организ­му для роста и нормальной работы. В пище содержится много различных витаминов, у каждого свое предназна­чение.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итамин А способствует быстрому росту. Он содер­жится в растительном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животном масле, молоке, яй­цах, моркови, помидорах. Витамин Д укрепляет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кости. Он содержится в молоке, масле, рыбьем жире.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итамины нам необходимы постоянно. Нужно регу­лярно потреблять разнообразную пищу, чтобы обогащать организм витаминами.</a:t>
            </a:r>
            <a:endParaRPr lang="ru-RU" sz="2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8796" y="150607"/>
            <a:ext cx="8304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составлять план текста.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8033" y="1177473"/>
            <a:ext cx="4615031" cy="9327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Посчитай, сколько абзацев в тексте про витамины.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8031" y="2302995"/>
            <a:ext cx="4615031" cy="5585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Пронумеруй абзацы.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8031" y="3054258"/>
            <a:ext cx="4615031" cy="54955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Озаглавь каждый абзац.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Ценность витаминов для детей - БУ «Вторая городская больница» г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61" y="3913155"/>
            <a:ext cx="4125969" cy="2681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26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497157" y="1328078"/>
            <a:ext cx="6504708" cy="46537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/>
              <a:t> </a:t>
            </a:r>
            <a:r>
              <a:rPr lang="ru-RU" sz="2000" dirty="0" smtClean="0"/>
              <a:t>      </a:t>
            </a:r>
            <a:r>
              <a:rPr lang="ru-RU" sz="22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итамины </a:t>
            </a:r>
            <a:r>
              <a:rPr lang="ru-RU" sz="22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вещества, необходимые нашему организ­му для роста и нормальной работы. В пище содержится много различных витаминов, у каждого свое предназна­чение.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А способствует быстрому росту. Он содер­жится в растительном</a:t>
            </a:r>
          </a:p>
          <a:p>
            <a:r>
              <a:rPr lang="ru-RU" sz="2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животном масле, молоке, яй­цах, моркови, помидорах. Витамин Д укрепляет</a:t>
            </a:r>
          </a:p>
          <a:p>
            <a:r>
              <a:rPr lang="ru-RU" sz="2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кости. Он содержится в молоке, масле, рыбьем жире.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нам необходимы постоянно. Нужно регу­лярно потреблять разнообразную пищу, чтобы обогащать организм витаминами.</a:t>
            </a:r>
            <a:endParaRPr lang="ru-RU" sz="2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87275" y="1533540"/>
            <a:ext cx="4862457" cy="6190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нужны организму.</a:t>
            </a:r>
            <a:endParaRPr lang="ru-RU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65237" y="258184"/>
            <a:ext cx="8444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Находим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микротемы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каждого абзаца.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7275" y="2339546"/>
            <a:ext cx="4905490" cy="6190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А и Д в продуктах.</a:t>
            </a:r>
            <a:endParaRPr lang="ru-RU" sz="28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987" y="3096083"/>
            <a:ext cx="4862457" cy="6190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Нужна разнообразная пища.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для детей витамины (12 фото) 🔥 Прикольные картинки и юм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75" y="4069893"/>
            <a:ext cx="4583705" cy="2578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31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1097279" y="0"/>
            <a:ext cx="9724913" cy="1581374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составления плана текста.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28019" y="1341568"/>
            <a:ext cx="10971906" cy="5360446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69227" y="2316462"/>
            <a:ext cx="8991601" cy="61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Прочитай текст.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69227" y="3014364"/>
            <a:ext cx="8991601" cy="6544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Посчитай абзацы и пронумеруй.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69226" y="3749452"/>
            <a:ext cx="8991601" cy="6544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Найди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микротему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каждого абзаца.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69226" y="4565204"/>
            <a:ext cx="8991601" cy="6544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Озаглавь каждый абзац.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16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079" y="207655"/>
            <a:ext cx="2288017" cy="22239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103" y="222491"/>
            <a:ext cx="2037118" cy="19800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955" y="277830"/>
            <a:ext cx="2143623" cy="2083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04" y="3234903"/>
            <a:ext cx="2471027" cy="18772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527" y="2840020"/>
            <a:ext cx="3304084" cy="3304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138" y="4078411"/>
            <a:ext cx="2192880" cy="20656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65490" y="1501191"/>
            <a:ext cx="18180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</a:t>
            </a:r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0713" y="1639691"/>
            <a:ext cx="2733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ЛОД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23787" y="1602405"/>
            <a:ext cx="1850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038" y="2840020"/>
            <a:ext cx="1423906" cy="13535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75" y="3595260"/>
            <a:ext cx="1423906" cy="135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454</Words>
  <Application>Microsoft Office PowerPoint</Application>
  <PresentationFormat>Широкоэкранный</PresentationFormat>
  <Paragraphs>63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18</cp:revision>
  <dcterms:created xsi:type="dcterms:W3CDTF">2020-05-16T18:02:49Z</dcterms:created>
  <dcterms:modified xsi:type="dcterms:W3CDTF">2020-05-16T21:25:01Z</dcterms:modified>
</cp:coreProperties>
</file>