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9" d="100"/>
          <a:sy n="89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D5F61-3686-4931-8347-CB07D3BD104C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7B4D-FF1B-4F2C-B2DA-E832A972C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233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D5F61-3686-4931-8347-CB07D3BD104C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7B4D-FF1B-4F2C-B2DA-E832A972C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042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D5F61-3686-4931-8347-CB07D3BD104C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7B4D-FF1B-4F2C-B2DA-E832A972C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2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D5F61-3686-4931-8347-CB07D3BD104C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7B4D-FF1B-4F2C-B2DA-E832A972C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314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D5F61-3686-4931-8347-CB07D3BD104C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7B4D-FF1B-4F2C-B2DA-E832A972C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868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D5F61-3686-4931-8347-CB07D3BD104C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7B4D-FF1B-4F2C-B2DA-E832A972C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693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D5F61-3686-4931-8347-CB07D3BD104C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7B4D-FF1B-4F2C-B2DA-E832A972C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011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D5F61-3686-4931-8347-CB07D3BD104C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7B4D-FF1B-4F2C-B2DA-E832A972C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858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D5F61-3686-4931-8347-CB07D3BD104C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7B4D-FF1B-4F2C-B2DA-E832A972C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204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D5F61-3686-4931-8347-CB07D3BD104C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7B4D-FF1B-4F2C-B2DA-E832A972C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744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D5F61-3686-4931-8347-CB07D3BD104C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7B4D-FF1B-4F2C-B2DA-E832A972C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31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D5F61-3686-4931-8347-CB07D3BD104C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F7B4D-FF1B-4F2C-B2DA-E832A972C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373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demo.mob-edu.ru/ui/upload/courses/109136/files/web_resources/3/index_4.html?cacheBuster=99553982-71b1-44be-b074-63c0d4c4242d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99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97741" y="1058284"/>
            <a:ext cx="9412941" cy="2216075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</a:bodyPr>
          <a:lstStyle/>
          <a:p>
            <a:r>
              <a:rPr lang="ru-RU" sz="36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Обучающее изложение по вопросам.</a:t>
            </a:r>
            <a:endParaRPr lang="ru-RU" sz="36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14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055632" y="290502"/>
            <a:ext cx="4883972" cy="808157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изложение? 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Толковый словарь русского языка Издательство АСТ 2904858 в ...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597" y="290502"/>
            <a:ext cx="1674047" cy="250517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Скругленный прямоугольник 7"/>
          <p:cNvSpPr/>
          <p:nvPr/>
        </p:nvSpPr>
        <p:spPr>
          <a:xfrm>
            <a:off x="3153781" y="1231472"/>
            <a:ext cx="7668411" cy="13489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Изложение – это письменный пересказ прослушанного или прочитанного текста 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demo.mob-edu.ru/ui/upload/courses/109136/files/web_resources/3/Images_3/4/Rus_2_3_4_dop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852" y="2818505"/>
            <a:ext cx="3417890" cy="33324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1443597" y="3126249"/>
            <a:ext cx="6226606" cy="1886814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Оляпка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маленькая, изящная птичка. В народе её называют водяной воробей или водяной дрозд.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44441" y="5282494"/>
            <a:ext cx="6624918" cy="86845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Подумайте, о ком будет изложение? 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008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692101" y="204396"/>
            <a:ext cx="6807798" cy="7745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Вставляем пропущенные буквы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4574" y="1356389"/>
            <a:ext cx="111628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 слова. Выбери пропущенные буквы. Предположи, о чём будет текст.</a:t>
            </a:r>
          </a:p>
          <a:p>
            <a:pPr fontAlgn="b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b="1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62317" y="2448316"/>
            <a:ext cx="3637878" cy="33623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</a:t>
            </a:r>
            <a:endParaRPr lang="ru-RU" sz="3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ляпка</a:t>
            </a:r>
            <a:endParaRPr lang="ru-RU" sz="3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рору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ь</a:t>
            </a:r>
          </a:p>
          <a:p>
            <a:pPr algn="ctr"/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тич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ка</a:t>
            </a:r>
          </a:p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  </a:t>
            </a:r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дяного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жучка</a:t>
            </a:r>
          </a:p>
          <a:p>
            <a:pPr algn="ctr"/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59568" y="2294962"/>
            <a:ext cx="3980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06303" y="2776938"/>
            <a:ext cx="441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52483" y="3271789"/>
            <a:ext cx="5163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42218" y="3783562"/>
            <a:ext cx="4087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10468" y="4271046"/>
            <a:ext cx="5163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52483" y="4715500"/>
            <a:ext cx="5056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896521" y="2456327"/>
            <a:ext cx="1018391" cy="327749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</a:p>
          <a:p>
            <a:pPr algn="ctr"/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</a:p>
          <a:p>
            <a:pPr marL="285750" indent="-285750" algn="ctr">
              <a:buFontTx/>
              <a:buChar char="-"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</a:p>
          <a:p>
            <a:pPr algn="ctr"/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</a:p>
          <a:p>
            <a:pPr algn="ctr"/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 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demo.mob-edu.ru/ui/upload/courses/109136/files/web_resources/3/Images_3/4/Rus_2_3_4_dop_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492" y="2049064"/>
            <a:ext cx="4204446" cy="3153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Скругленный прямоугольник 22"/>
          <p:cNvSpPr/>
          <p:nvPr/>
        </p:nvSpPr>
        <p:spPr>
          <a:xfrm>
            <a:off x="6690361" y="5396846"/>
            <a:ext cx="5102708" cy="112417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Она не только ныряет в ледяную воду, но и ловко бегает по дну, выискивая пищу. Птичка может задерживать дыхание почти на минуту.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219649" y="5905976"/>
            <a:ext cx="3853927" cy="816404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орфограммы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024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28338" y="808834"/>
            <a:ext cx="10564010" cy="19031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мороз. На льду у проруби весело пела птичка. Это водяной воробей – оляпка. Вот оляпка нырнула в прорубь. Она искала пищу. На дне под камушком оляпка нашла водяного жучка. Через минуту птичка выскочила на лёд. Она снова весело запела. Ей не холодно. Перья птички покрыты жиром.</a:t>
            </a:r>
          </a:p>
          <a:p>
            <a:pPr algn="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90775" y="2994877"/>
            <a:ext cx="4615030" cy="3010687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.Что она там делала?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2.Когда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пела птичка?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.Почему зимой оляпке не холодно?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.Как называется птичка?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.Куда нырнула птичка?</a:t>
            </a:r>
          </a:p>
          <a:p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78822" y="3027195"/>
            <a:ext cx="4093285" cy="65621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пела птичка?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509704" y="3774098"/>
            <a:ext cx="3962403" cy="579119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птичка?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607418" y="4500220"/>
            <a:ext cx="3940888" cy="579119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Куда нырнула птичка?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607418" y="5182138"/>
            <a:ext cx="3940888" cy="579119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она там делала?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58202" y="5969996"/>
            <a:ext cx="5470265" cy="65621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зимой оляпке не холодно?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0010" y="111511"/>
            <a:ext cx="8944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Читаем текст и составляем вопросный план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 descr="Оляпка птица. Описание, особенности, виды, образ жизни и среда ...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7" t="1" r="8358" b="2588"/>
          <a:stretch/>
        </p:blipFill>
        <p:spPr bwMode="auto">
          <a:xfrm>
            <a:off x="9548306" y="3020854"/>
            <a:ext cx="2533427" cy="25142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9001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262224" y="1684601"/>
            <a:ext cx="4093283" cy="579119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птичка?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20988" y="917944"/>
            <a:ext cx="4093285" cy="65621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пела птичка?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03459" y="2328182"/>
            <a:ext cx="4093285" cy="579119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Куда нырнула птичка?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03458" y="3037212"/>
            <a:ext cx="4093285" cy="579119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она там делала?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40703" y="3761925"/>
            <a:ext cx="4175756" cy="936745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зимой оляпке 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холодно?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58524" y="981752"/>
            <a:ext cx="5088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мороз у проруби пела птичка.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40996" y="1440808"/>
            <a:ext cx="4873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оляпка – водяной воробей.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26650" y="1852096"/>
            <a:ext cx="4410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Птичка нырнула в прорубь.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16300" y="2330651"/>
            <a:ext cx="3560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 там искала пищу.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16299" y="2794666"/>
            <a:ext cx="50453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Ей не холодно.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Перья оляпки покрыты жиром.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26478" y="4168123"/>
            <a:ext cx="53071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000000"/>
                </a:solidFill>
                <a:effectLst/>
                <a:latin typeface="Open Sans"/>
              </a:rPr>
              <a:t>1 </a:t>
            </a:r>
            <a:r>
              <a:rPr lang="ru-RU" sz="2400" b="1" i="0" dirty="0" smtClean="0">
                <a:solidFill>
                  <a:srgbClr val="000000"/>
                </a:solidFill>
                <a:effectLst/>
                <a:latin typeface="Open Sans"/>
              </a:rPr>
              <a:t>предложение: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Open Sans"/>
              </a:rPr>
              <a:t> </a:t>
            </a:r>
            <a:r>
              <a:rPr lang="ru-RU" sz="2400" b="0" i="0" dirty="0" smtClean="0">
                <a:solidFill>
                  <a:srgbClr val="FF0000"/>
                </a:solidFill>
                <a:effectLst/>
                <a:latin typeface="Open Sans"/>
              </a:rPr>
              <a:t>зима, на льду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72869" y="135491"/>
            <a:ext cx="64868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Составляем текст по вопросам.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17920" y="3665010"/>
            <a:ext cx="39193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0" dirty="0" smtClean="0">
                <a:solidFill>
                  <a:srgbClr val="FF0000"/>
                </a:solidFill>
                <a:effectLst/>
                <a:latin typeface="Open Sans"/>
              </a:rPr>
              <a:t>Опорные слова</a:t>
            </a:r>
            <a:endParaRPr lang="ru-RU" sz="2400" b="0" i="0" dirty="0" smtClean="0">
              <a:solidFill>
                <a:srgbClr val="FF0000"/>
              </a:solidFill>
              <a:effectLst/>
              <a:latin typeface="Open Sans"/>
            </a:endParaRPr>
          </a:p>
        </p:txBody>
      </p:sp>
      <p:pic>
        <p:nvPicPr>
          <p:cNvPr id="18" name="Рисунок 17" descr="Природа Приамурья. Птицы зимой | Социальная сеть работников ...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492" y="4860745"/>
            <a:ext cx="3417123" cy="1971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6217920" y="4579411"/>
            <a:ext cx="53071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dirty="0" smtClean="0">
                <a:solidFill>
                  <a:srgbClr val="000000"/>
                </a:solidFill>
                <a:effectLst/>
                <a:latin typeface="Open Sans"/>
              </a:rPr>
              <a:t>2 предложение: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Open Sans"/>
              </a:rPr>
              <a:t> </a:t>
            </a:r>
            <a:r>
              <a:rPr lang="ru-RU" sz="2400" b="0" i="0" dirty="0" smtClean="0">
                <a:solidFill>
                  <a:srgbClr val="FF0000"/>
                </a:solidFill>
                <a:effectLst/>
                <a:latin typeface="Open Sans"/>
              </a:rPr>
              <a:t>оляпка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217920" y="4975558"/>
            <a:ext cx="53071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dirty="0" smtClean="0">
                <a:solidFill>
                  <a:srgbClr val="000000"/>
                </a:solidFill>
                <a:effectLst/>
                <a:latin typeface="Open Sans"/>
              </a:rPr>
              <a:t>3 предложение: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Open Sans"/>
              </a:rPr>
              <a:t> </a:t>
            </a:r>
            <a:r>
              <a:rPr lang="ru-RU" sz="2400" b="0" i="0" dirty="0" smtClean="0">
                <a:solidFill>
                  <a:srgbClr val="FF0000"/>
                </a:solidFill>
                <a:effectLst/>
                <a:latin typeface="Open Sans"/>
              </a:rPr>
              <a:t>прорубь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217919" y="5385000"/>
            <a:ext cx="53071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dirty="0" smtClean="0">
                <a:solidFill>
                  <a:srgbClr val="000000"/>
                </a:solidFill>
                <a:effectLst/>
                <a:latin typeface="Open Sans"/>
              </a:rPr>
              <a:t>4 предложение: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Open Sans"/>
              </a:rPr>
              <a:t> </a:t>
            </a:r>
            <a:r>
              <a:rPr lang="ru-RU" sz="2400" b="0" i="0" dirty="0" smtClean="0">
                <a:solidFill>
                  <a:srgbClr val="FF0000"/>
                </a:solidFill>
                <a:effectLst/>
                <a:latin typeface="Open Sans"/>
              </a:rPr>
              <a:t>пища, жучки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300393" y="5833370"/>
            <a:ext cx="53071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Open Sans"/>
              </a:rPr>
              <a:t>5 предложение: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Open Sans"/>
              </a:rPr>
              <a:t> </a:t>
            </a:r>
            <a:r>
              <a:rPr lang="ru-RU" sz="2400" b="0" i="0" dirty="0" smtClean="0">
                <a:solidFill>
                  <a:srgbClr val="FF0000"/>
                </a:solidFill>
                <a:effectLst/>
                <a:latin typeface="Open Sans"/>
              </a:rPr>
              <a:t>перья, жир</a:t>
            </a:r>
            <a:endParaRPr lang="ru-RU" sz="2400" b="0" i="0" dirty="0">
              <a:solidFill>
                <a:srgbClr val="FF0000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9622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  <p:bldP spid="17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982078"/>
              </p:ext>
            </p:extLst>
          </p:nvPr>
        </p:nvGraphicFramePr>
        <p:xfrm>
          <a:off x="730624" y="2185941"/>
          <a:ext cx="10515600" cy="3623189"/>
        </p:xfrm>
        <a:graphic>
          <a:graphicData uri="http://schemas.openxmlformats.org/drawingml/2006/table">
            <a:tbl>
              <a:tblPr/>
              <a:tblGrid>
                <a:gridCol w="5257800"/>
                <a:gridCol w="5257800"/>
              </a:tblGrid>
              <a:tr h="63012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rgbClr val="09819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Высказывания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rgbClr val="09819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630120"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ответил на все вопросы плана.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630120"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меня получился связный текст.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1102709"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моём изложении нет постоянно повторяющихся слов.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630120"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моём тексте нет ошибок и описок.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80913" y="439288"/>
            <a:ext cx="112847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+mj-lt"/>
              <a:buAutoNum type="arabicPeriod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Напиши изложение.  воспользуйся ключевыми </a:t>
            </a:r>
            <a:r>
              <a:rPr lang="ru-RU" sz="2800" b="0" i="0" u="sng" dirty="0" smtClean="0">
                <a:solidFill>
                  <a:srgbClr val="098197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словами-подсказками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+mj-lt"/>
              <a:buAutoNum type="arabicPeriod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себя, используя таблицу</a:t>
            </a:r>
            <a:endParaRPr lang="ru-RU" sz="28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3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789" y="402515"/>
            <a:ext cx="9991465" cy="57266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21683" y="3463962"/>
            <a:ext cx="7368990" cy="1807284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Успехов в работе!</a:t>
            </a:r>
            <a:endParaRPr lang="ru-RU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19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318</Words>
  <Application>Microsoft Office PowerPoint</Application>
  <PresentationFormat>Широкоэкранный</PresentationFormat>
  <Paragraphs>70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Open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гимназия</dc:creator>
  <cp:lastModifiedBy>гимназия</cp:lastModifiedBy>
  <cp:revision>19</cp:revision>
  <dcterms:created xsi:type="dcterms:W3CDTF">2020-05-16T12:13:47Z</dcterms:created>
  <dcterms:modified xsi:type="dcterms:W3CDTF">2020-05-16T15:20:33Z</dcterms:modified>
</cp:coreProperties>
</file>