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  <p:sldId id="267" r:id="rId12"/>
    <p:sldId id="266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60385"/>
            <a:ext cx="8915399" cy="511546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Исследовательский проект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работы: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Исследование симметрии в природе»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ученик 7а класса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МБОУ «Бобровская СОШ»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Смирнов Илья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Руководитель: учитель математики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Зарубина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Юлия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Абдижобборовна</a:t>
            </a:r>
            <a:r>
              <a:rPr 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752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Человек-существо симметричное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397479"/>
            <a:ext cx="8915400" cy="45137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Человеческое тело не только симметрично, но и пропорционально.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369" y="2096219"/>
            <a:ext cx="4618008" cy="346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18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535502"/>
            <a:ext cx="8915400" cy="437572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Clr>
                <a:schemeClr val="tx1"/>
              </a:buClr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природе проявление симметрии многообразно. Насекомые, птицы и животные  обладают симметрией; симметричность форм, окраски насекомых, птиц придает им  красоту.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симметрия - это не только красота. Симметричность формы необходима рыбе, чтобы плыть, птице, чтобы летать. Так что симметрия в природе существует неспроста: она еще и полезна, или, иначе целесообразна. В природе красивое всегда целесообразно, а целесообразное – всегда красиво. Симметрия это – красота и гармония; равновесие и устойчивость.</a:t>
            </a:r>
          </a:p>
          <a:p>
            <a:pPr marL="0" indent="0">
              <a:lnSpc>
                <a:spcPct val="150000"/>
              </a:lnSpc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9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1.Атанасян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Л. С. Бутузов В. Ф.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Геометрия 10-11 класс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’’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2.Вейль, Г. ,,Симметрия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’’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Москва, 2002   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3.Виленкин, З. Н. ,,Симметрия в природе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’’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Едиториал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УРСС,2003 г.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4.Гильде,В.,,Зеркальный мир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’’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Мир, 1982 г.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5.Даль,В.И.,,Толковый словарь живого великорусского языка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’’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Москва,1978 г.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6.Тарасов, С . Л.,, Симметрия в окружающем мире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’’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ОНИКС,2005 г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57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60385"/>
            <a:ext cx="8915399" cy="511546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Исследовательский проект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работы: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Исследование симметрии в природе»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ученик 7а класса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МБОУ «Бобровская СОШ»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Смирнов Илья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Руководитель: учитель математики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Кульмухамедова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Юлия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Абдижобборовна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361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Раскрыть особенности симметрии видов в природе;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Узнать, присутствует ли симметрия в окружающем нас мире;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особенности различных видов симметрии.</a:t>
            </a:r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литературу по исследуемой проблеме;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основные виды симметрии.</a:t>
            </a:r>
          </a:p>
        </p:txBody>
      </p:sp>
    </p:spTree>
    <p:extLst>
      <p:ext uri="{BB962C8B-B14F-4D97-AF65-F5344CB8AC3E}">
        <p14:creationId xmlns:p14="http://schemas.microsoft.com/office/powerpoint/2010/main" val="190616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Роль симметрии в природе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Первоначальное понятие о геометрической симметрии как о гармонии пропорций, как о «соразмерности», что и означает в переводе с греческого слова «симметрия», с течением времени приобрело универсальный характер и было создано как всеобщая идея неизменности относительно некоторых преобразований.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95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Что такое симметрия. Виды симметрии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293962"/>
            <a:ext cx="8915400" cy="46172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соразмерность, одинаковость в расположении частей чего-либо по противоположным сторонам от точки, прямой или плоскости.</a:t>
            </a:r>
          </a:p>
          <a:p>
            <a:pPr marL="0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симметрии:</a:t>
            </a:r>
          </a:p>
          <a:p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Зеркальная;</a:t>
            </a:r>
          </a:p>
          <a:p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Осевая;</a:t>
            </a:r>
          </a:p>
          <a:p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Центральная;</a:t>
            </a:r>
          </a:p>
          <a:p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Вращательная;</a:t>
            </a:r>
          </a:p>
          <a:p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Скользящая;</a:t>
            </a:r>
          </a:p>
          <a:p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Точечная;</a:t>
            </a:r>
          </a:p>
          <a:p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Поступательная;</a:t>
            </a:r>
          </a:p>
          <a:p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Винтовая;</a:t>
            </a:r>
          </a:p>
          <a:p>
            <a:r>
              <a:rPr lang="ru-RU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Неизометрическая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Фрактальная.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40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Значение симметрии в познании природы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768415"/>
            <a:ext cx="8915400" cy="4142807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Вносимая симметрией упорядоченность проявляется, прежде всего в ограничении многообразия возможны структур,  сокращении числа возможных вариантов.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Типы симметрии: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Поворотная;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Переносная;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Зеркальная;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 подобия;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Перестановочная;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Наследственность;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Калибровочная.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91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Симметрия в живой природе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часто встречающиеся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симметрии в живой природе: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Зеркальная;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Радиальная.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810" y="2931583"/>
            <a:ext cx="5056883" cy="2796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9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Симметрия растений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симметрии для растений: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Поворотная;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Винтовая.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7381" y="2668988"/>
            <a:ext cx="4592883" cy="394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88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Симметрия животных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симметрии у животных: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Осевая;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Радиальная;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Билатеральная;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Двулучевая;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Поступательная.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6717" y="2019120"/>
            <a:ext cx="3785199" cy="443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12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Симметрия в неживой природе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«Кристаллы блещут симметрией»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Е.С.Федоров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2957" y="2005972"/>
            <a:ext cx="3772472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6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76</TotalTime>
  <Words>424</Words>
  <Application>Microsoft Office PowerPoint</Application>
  <PresentationFormat>Широкоэкранный</PresentationFormat>
  <Paragraphs>69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Century Gothic</vt:lpstr>
      <vt:lpstr>Times New Roman</vt:lpstr>
      <vt:lpstr>Wingdings</vt:lpstr>
      <vt:lpstr>Wingdings 3</vt:lpstr>
      <vt:lpstr>Легкий дым</vt:lpstr>
      <vt:lpstr>Исследовательский проект    Тема работы:  « Исследование симметрии в природе»                             Выполнил: ученик 7а класса                                  МБОУ «Бобровская СОШ»            Смирнов Илья                                               Руководитель: учитель математики                                                        Зарубина Юлия Абдижобборовна </vt:lpstr>
      <vt:lpstr> Введение</vt:lpstr>
      <vt:lpstr>Практическая часть  1. Роль симметрии в природе</vt:lpstr>
      <vt:lpstr>2. Что такое симметрия. Виды симметрии</vt:lpstr>
      <vt:lpstr>Практическая часть  1. Значение симметрии в познании природы</vt:lpstr>
      <vt:lpstr>2. Симметрия в живой природе</vt:lpstr>
      <vt:lpstr>3. Симметрия растений</vt:lpstr>
      <vt:lpstr>4. Симметрия животных</vt:lpstr>
      <vt:lpstr>5. Симметрия в неживой природе</vt:lpstr>
      <vt:lpstr>6. Человек-существо симметричное</vt:lpstr>
      <vt:lpstr>Заключение</vt:lpstr>
      <vt:lpstr> Список литературы</vt:lpstr>
      <vt:lpstr>Исследовательский проект    Тема работы:  « Исследование симметрии в природе»                             Выполнил: ученик 7а класса                                  МБОУ «Бобровская СОШ»            Смирнов Илья                                               Руководитель: учитель математики                                                        Кульмухамедова Юлия Абдижобборовна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Исследовательский проект    Тема работы:  « Исследование симметрии в природе»                             Выполнил: ученик 7а класса                                  МБОУ «Бобровская СОШ»            Смирнов Илья                                               Руководитель: учитель математики                                                        Кульмухамедова Юлия Абдижобборовна</dc:title>
  <dc:creator>PC</dc:creator>
  <cp:lastModifiedBy>PC</cp:lastModifiedBy>
  <cp:revision>10</cp:revision>
  <dcterms:created xsi:type="dcterms:W3CDTF">2021-03-14T14:02:33Z</dcterms:created>
  <dcterms:modified xsi:type="dcterms:W3CDTF">2022-11-02T08:03:14Z</dcterms:modified>
</cp:coreProperties>
</file>