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1" r:id="rId4"/>
    <p:sldId id="262" r:id="rId5"/>
    <p:sldId id="263" r:id="rId6"/>
    <p:sldId id="264" r:id="rId7"/>
    <p:sldId id="265" r:id="rId8"/>
    <p:sldId id="267" r:id="rId9"/>
    <p:sldId id="266" r:id="rId10"/>
    <p:sldId id="269" r:id="rId11"/>
    <p:sldId id="268" r:id="rId12"/>
    <p:sldId id="270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04" autoAdjust="0"/>
    <p:restoredTop sz="94660"/>
  </p:normalViewPr>
  <p:slideViewPr>
    <p:cSldViewPr>
      <p:cViewPr varScale="1">
        <p:scale>
          <a:sx n="60" d="100"/>
          <a:sy n="60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76A3-1CD2-442B-A58F-0184D8433E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5CD73-9C76-47BA-9F5B-1BB18F3EC9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76A3-1CD2-442B-A58F-0184D8433E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5CD73-9C76-47BA-9F5B-1BB18F3EC9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76A3-1CD2-442B-A58F-0184D8433E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5CD73-9C76-47BA-9F5B-1BB18F3EC9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76A3-1CD2-442B-A58F-0184D8433E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5CD73-9C76-47BA-9F5B-1BB18F3EC9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76A3-1CD2-442B-A58F-0184D8433E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5CD73-9C76-47BA-9F5B-1BB18F3EC9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76A3-1CD2-442B-A58F-0184D8433E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5CD73-9C76-47BA-9F5B-1BB18F3EC9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76A3-1CD2-442B-A58F-0184D8433E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5CD73-9C76-47BA-9F5B-1BB18F3EC9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76A3-1CD2-442B-A58F-0184D8433E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5CD73-9C76-47BA-9F5B-1BB18F3EC9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76A3-1CD2-442B-A58F-0184D8433E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5CD73-9C76-47BA-9F5B-1BB18F3EC9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76A3-1CD2-442B-A58F-0184D8433E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5CD73-9C76-47BA-9F5B-1BB18F3EC9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76A3-1CD2-442B-A58F-0184D8433E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5CD73-9C76-47BA-9F5B-1BB18F3EC9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276A3-1CD2-442B-A58F-0184D8433E01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5CD73-9C76-47BA-9F5B-1BB18F3EC95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20220108_193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5760640"/>
          </a:xfrm>
        </p:spPr>
        <p:txBody>
          <a:bodyPr>
            <a:normAutofit/>
          </a:bodyPr>
          <a:lstStyle/>
          <a:p>
            <a:pPr algn="r"/>
            <a:r>
              <a:rPr lang="ru-RU" sz="9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Классный час</a:t>
            </a:r>
            <a:br>
              <a:rPr lang="ru-RU" sz="9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4Б классе</a:t>
            </a:r>
            <a:br>
              <a:rPr lang="ru-RU" sz="9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 : учитель начальных классов</a:t>
            </a:r>
            <a:b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первой квалификационной категории</a:t>
            </a:r>
            <a:b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Сапрыкина Екатерина Романовна</a:t>
            </a:r>
            <a:b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МОУ Запрудненская СОШ №1</a:t>
            </a:r>
            <a:endParaRPr lang="ru-RU" sz="9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20220108_193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" y="0"/>
            <a:ext cx="91439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63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20220108_193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0" y="332656"/>
            <a:ext cx="9144000" cy="1470025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«Собери пословицу»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-31456" y="2507461"/>
            <a:ext cx="9144000" cy="1281579"/>
          </a:xfrm>
        </p:spPr>
        <p:txBody>
          <a:bodyPr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</a:rPr>
              <a:t>Дружба крепка не лестью, а правдой и честью.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31456" y="3789040"/>
            <a:ext cx="9175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Скажи мне кто твой друг, и я скажу, кто ты.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941168"/>
            <a:ext cx="914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без друзей, что дерево без корней.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08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20220108_193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590465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ФИЗКУЛЬТМИНУТКА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56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20220108_193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539552" y="4653136"/>
            <a:ext cx="6400800" cy="1752600"/>
          </a:xfrm>
        </p:spPr>
        <p:txBody>
          <a:bodyPr>
            <a:normAutofit/>
          </a:bodyPr>
          <a:lstStyle/>
          <a:p>
            <a:pPr algn="l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АПЕЛЬСИН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420888"/>
            <a:ext cx="3981001" cy="345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47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20220108_193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1470025"/>
          </a:xfrm>
        </p:spPr>
        <p:txBody>
          <a:bodyPr/>
          <a:lstStyle/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 классного часа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2060848"/>
            <a:ext cx="6400800" cy="4797152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всегда помнить, что человек живёт один раз на Земле, поэтому каждый день нужно творить добро. 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48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20220108_193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52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20220108_193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590465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КЛАССНОГО ЧАСА: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800" b="1" i="1" dirty="0">
                <a:solidFill>
                  <a:srgbClr val="002060"/>
                </a:solidFill>
              </a:rPr>
              <a:t>Дружба народов России, испытанная </a:t>
            </a:r>
            <a:r>
              <a:rPr lang="ru-RU" sz="4800" b="1" i="1" dirty="0" smtClean="0">
                <a:solidFill>
                  <a:srgbClr val="002060"/>
                </a:solidFill>
              </a:rPr>
              <a:t>веками»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20220108_193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872207"/>
          </a:xfrm>
        </p:spPr>
        <p:txBody>
          <a:bodyPr>
            <a:normAutofit/>
          </a:bodyPr>
          <a:lstStyle/>
          <a:p>
            <a:r>
              <a:rPr lang="ru-RU" sz="8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Кроссворд</a:t>
            </a:r>
            <a:endParaRPr lang="ru-RU" sz="8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2132856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2132856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2132856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2132856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2564904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2564904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139952" y="2564904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570314" y="2564904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002362" y="2564904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436096" y="2564904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57888" y="2996952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274170" y="2996952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707904" y="2996952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139952" y="2996952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570314" y="2996952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004048" y="3001463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707904" y="3429000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138266" y="3429000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570314" y="3433511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002362" y="3429000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434410" y="3433511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289936" y="3865559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721984" y="3861048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154032" y="3865559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86080" y="3865559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732692" y="4297607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154032" y="4297607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572000" y="4293096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00676" y="4297607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706218" y="2132856"/>
            <a:ext cx="1729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   у   с   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46967" y="2524990"/>
            <a:ext cx="2590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  о   с   к   в   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38386" y="2955877"/>
            <a:ext cx="2813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   у   с   и   ч   и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721984" y="3429000"/>
            <a:ext cx="2104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 е   м  ь   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289936" y="3861048"/>
            <a:ext cx="1710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   и  м   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732692" y="4297607"/>
            <a:ext cx="1700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  з   ы  к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39552" y="4745162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Вопросы:  1.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называлось наше государство?  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 нашей Родины?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какого слова образовалось слово русский?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Маленькая ячейка общества?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Торжественный символ России?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нём говорят?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31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41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20220108_193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89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20220108_193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51520" y="0"/>
            <a:ext cx="8350696" cy="3284984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данным последней переписи населения, которая проходила в 2021 году, население России составляет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51520" y="3886200"/>
            <a:ext cx="8784976" cy="17526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147 миллионов человек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54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20220108_193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национальность?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1916832"/>
            <a:ext cx="8640960" cy="372196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43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Национальность</a:t>
            </a:r>
            <a:r>
              <a:rPr lang="ru-RU" sz="43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принадлежность человека к определённой этнической общности людей, отличающейся особенностями языка, культуры, психологии, традиций, обычаев, образа жизни.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601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20220108_193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83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20220108_193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со словарём Сергея Ожегова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916832"/>
            <a:ext cx="7931224" cy="1972816"/>
          </a:xfrm>
        </p:spPr>
        <p:txBody>
          <a:bodyPr>
            <a:normAutofit/>
          </a:bodyPr>
          <a:lstStyle/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Дружба – близкие отношения, основанные на взаимном доверии, привязанности, общности интересов.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98376" y="4005064"/>
            <a:ext cx="8147248" cy="2304256"/>
          </a:xfrm>
        </p:spPr>
        <p:txBody>
          <a:bodyPr>
            <a:noAutofit/>
          </a:bodyPr>
          <a:lstStyle/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 – человек, который связан с кем-нибудь дружбой; сторонник, защитник кого-нибудь.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68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20220108_193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дружбы</a:t>
            </a:r>
            <a:endParaRPr lang="ru-RU" sz="5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-8065" y="1124744"/>
            <a:ext cx="9144000" cy="5733256"/>
          </a:xfrm>
        </p:spPr>
        <p:txBody>
          <a:bodyPr>
            <a:normAutofit lnSpcReduction="10000"/>
          </a:bodyPr>
          <a:lstStyle/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Не ссориться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Уступать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Не бояться просить прощения, если обидел друга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Не грубить – быть вежливым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Не злиться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Не жадничать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Помогать другу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Быть честным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Быть внимательным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05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244</Words>
  <Application>Microsoft Office PowerPoint</Application>
  <PresentationFormat>Экран (4:3)</PresentationFormat>
  <Paragraphs>37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Классный час в 4Б классе Подготовила : учитель начальных классов первой квалификационной категории Сапрыкина Екатерина Романовна МОУ Запрудненская СОШ №1</vt:lpstr>
      <vt:lpstr>ТЕМА  КЛАССНОГО ЧАСА:  «Дружба народов России, испытанная веками»</vt:lpstr>
      <vt:lpstr>Кроссворд</vt:lpstr>
      <vt:lpstr>Презентация PowerPoint</vt:lpstr>
      <vt:lpstr>По данным последней переписи населения, которая проходила в 2021 году, население России составляет </vt:lpstr>
      <vt:lpstr>Что такое национальность?</vt:lpstr>
      <vt:lpstr>Презентация PowerPoint</vt:lpstr>
      <vt:lpstr>  Работа со словарём Сергея Ожегова  </vt:lpstr>
      <vt:lpstr>Правила дружбы</vt:lpstr>
      <vt:lpstr>Презентация PowerPoint</vt:lpstr>
      <vt:lpstr>Игра «Собери пословицу»</vt:lpstr>
      <vt:lpstr>ФИЗКУЛЬТМИНУТКА </vt:lpstr>
      <vt:lpstr>ЭКСПЕРИМЕНТ</vt:lpstr>
      <vt:lpstr>Итог классного часа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в 4Б классе Подготовила : учитель начальных классов первой квалификационной категории Сапрыкина Екатерина Романовна МОУ Запру</dc:title>
  <dc:creator>User</dc:creator>
  <cp:lastModifiedBy>Васька</cp:lastModifiedBy>
  <cp:revision>21</cp:revision>
  <dcterms:created xsi:type="dcterms:W3CDTF">2022-11-01T12:28:51Z</dcterms:created>
  <dcterms:modified xsi:type="dcterms:W3CDTF">2022-11-01T18:27:08Z</dcterms:modified>
</cp:coreProperties>
</file>