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04C6BCF-74E5-4125-80D4-B25B173A506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9F0FBE-0689-4B8B-8294-B40DB16368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Bell MT" pitchFamily="18" charset="0"/>
              </a:rPr>
              <a:t>Descriptive writing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in your own sentences to describe a person(classmate, friend…)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Of medium height</a:t>
            </a:r>
          </a:p>
          <a:p>
            <a:r>
              <a:rPr lang="en-US" dirty="0" smtClean="0"/>
              <a:t>Skinny</a:t>
            </a:r>
          </a:p>
          <a:p>
            <a:r>
              <a:rPr lang="en-US" dirty="0" smtClean="0"/>
              <a:t>Petite</a:t>
            </a:r>
          </a:p>
          <a:p>
            <a:r>
              <a:rPr lang="en-US" dirty="0" smtClean="0"/>
              <a:t>Pale-skinned</a:t>
            </a:r>
          </a:p>
          <a:p>
            <a:r>
              <a:rPr lang="en-US" dirty="0" smtClean="0"/>
              <a:t>Wrinkled</a:t>
            </a:r>
          </a:p>
          <a:p>
            <a:r>
              <a:rPr lang="en-US" dirty="0" smtClean="0"/>
              <a:t>Curly</a:t>
            </a:r>
          </a:p>
          <a:p>
            <a:r>
              <a:rPr lang="en-US" dirty="0" smtClean="0"/>
              <a:t>Dyed</a:t>
            </a:r>
          </a:p>
          <a:p>
            <a:r>
              <a:rPr lang="en-US" dirty="0" smtClean="0"/>
              <a:t>Expressive</a:t>
            </a:r>
          </a:p>
          <a:p>
            <a:r>
              <a:rPr lang="en-US" dirty="0" smtClean="0"/>
              <a:t>Hooked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in your own sentences to describe a person(classmate, friend…)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Good-looking</a:t>
            </a:r>
          </a:p>
          <a:p>
            <a:r>
              <a:rPr lang="en-US" dirty="0" smtClean="0"/>
              <a:t>Easy-going</a:t>
            </a:r>
          </a:p>
          <a:p>
            <a:r>
              <a:rPr lang="en-US" dirty="0" smtClean="0"/>
              <a:t>Hot-tempered</a:t>
            </a:r>
          </a:p>
          <a:p>
            <a:r>
              <a:rPr lang="en-US" dirty="0" smtClean="0"/>
              <a:t>Outgoing</a:t>
            </a:r>
          </a:p>
          <a:p>
            <a:r>
              <a:rPr lang="en-US" dirty="0" smtClean="0"/>
              <a:t>Generous</a:t>
            </a:r>
          </a:p>
          <a:p>
            <a:r>
              <a:rPr lang="en-US" dirty="0" smtClean="0"/>
              <a:t>Hard-working</a:t>
            </a:r>
          </a:p>
          <a:p>
            <a:r>
              <a:rPr lang="en-US" dirty="0" smtClean="0"/>
              <a:t>Cheerful</a:t>
            </a:r>
          </a:p>
          <a:p>
            <a:r>
              <a:rPr lang="en-US" dirty="0" smtClean="0"/>
              <a:t>Arrogant</a:t>
            </a:r>
          </a:p>
          <a:p>
            <a:r>
              <a:rPr lang="en-US" dirty="0" smtClean="0"/>
              <a:t>Behave immaturely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Translate from Russian into English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857232"/>
            <a:ext cx="8503920" cy="5241816"/>
          </a:xfrm>
        </p:spPr>
        <p:txBody>
          <a:bodyPr>
            <a:normAutofit/>
          </a:bodyPr>
          <a:lstStyle/>
          <a:p>
            <a:r>
              <a:rPr lang="ru-RU" dirty="0" smtClean="0"/>
              <a:t>Привлекательный</a:t>
            </a:r>
          </a:p>
          <a:p>
            <a:r>
              <a:rPr lang="ru-RU" dirty="0" smtClean="0"/>
              <a:t>Добродушный</a:t>
            </a:r>
          </a:p>
          <a:p>
            <a:r>
              <a:rPr lang="ru-RU" dirty="0" smtClean="0"/>
              <a:t>Вспыльчивый</a:t>
            </a:r>
          </a:p>
          <a:p>
            <a:r>
              <a:rPr lang="ru-RU" dirty="0" smtClean="0"/>
              <a:t>Общительный</a:t>
            </a:r>
          </a:p>
          <a:p>
            <a:r>
              <a:rPr lang="ru-RU" dirty="0" smtClean="0"/>
              <a:t>Щедрый</a:t>
            </a:r>
          </a:p>
          <a:p>
            <a:r>
              <a:rPr lang="ru-RU" dirty="0" smtClean="0"/>
              <a:t>Трудолюбивый</a:t>
            </a:r>
          </a:p>
          <a:p>
            <a:r>
              <a:rPr lang="ru-RU" dirty="0" smtClean="0"/>
              <a:t>Весёлый</a:t>
            </a:r>
          </a:p>
          <a:p>
            <a:r>
              <a:rPr lang="ru-RU" dirty="0" smtClean="0"/>
              <a:t>Высокомерный</a:t>
            </a:r>
          </a:p>
          <a:p>
            <a:r>
              <a:rPr lang="ru-RU" dirty="0" smtClean="0"/>
              <a:t>Вести себя, как ребёнок(быть инфантильным)</a:t>
            </a:r>
          </a:p>
          <a:p>
            <a:r>
              <a:rPr lang="ru-RU" dirty="0" smtClean="0"/>
              <a:t>Морщинистый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86</TotalTime>
  <Words>68</Words>
  <Application>Microsoft Office PowerPoint</Application>
  <PresentationFormat>Экран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Официальная</vt:lpstr>
      <vt:lpstr>Descriptive writing</vt:lpstr>
      <vt:lpstr>Use in your own sentences to describe a person(classmate, friend…)</vt:lpstr>
      <vt:lpstr>Use in your own sentences to describe a person(classmate, friend…)</vt:lpstr>
      <vt:lpstr>Translate from Russian into English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writing</dc:title>
  <dc:creator>User</dc:creator>
  <cp:lastModifiedBy>User</cp:lastModifiedBy>
  <cp:revision>5</cp:revision>
  <dcterms:created xsi:type="dcterms:W3CDTF">2022-09-12T07:45:28Z</dcterms:created>
  <dcterms:modified xsi:type="dcterms:W3CDTF">2022-11-02T06:04:22Z</dcterms:modified>
</cp:coreProperties>
</file>