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72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B03DC-BA09-434B-A03E-A69EAA2FB468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46D4D1A-FB59-4735-8CFF-63AA9991B8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311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B03DC-BA09-434B-A03E-A69EAA2FB468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46D4D1A-FB59-4735-8CFF-63AA9991B8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289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B03DC-BA09-434B-A03E-A69EAA2FB468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46D4D1A-FB59-4735-8CFF-63AA9991B8B8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99910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B03DC-BA09-434B-A03E-A69EAA2FB468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46D4D1A-FB59-4735-8CFF-63AA9991B8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474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B03DC-BA09-434B-A03E-A69EAA2FB468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46D4D1A-FB59-4735-8CFF-63AA9991B8B8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59610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B03DC-BA09-434B-A03E-A69EAA2FB468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46D4D1A-FB59-4735-8CFF-63AA9991B8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284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B03DC-BA09-434B-A03E-A69EAA2FB468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D4D1A-FB59-4735-8CFF-63AA9991B8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2549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B03DC-BA09-434B-A03E-A69EAA2FB468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D4D1A-FB59-4735-8CFF-63AA9991B8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8276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B03DC-BA09-434B-A03E-A69EAA2FB468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D4D1A-FB59-4735-8CFF-63AA9991B8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607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B03DC-BA09-434B-A03E-A69EAA2FB468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46D4D1A-FB59-4735-8CFF-63AA9991B8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3095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B03DC-BA09-434B-A03E-A69EAA2FB468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46D4D1A-FB59-4735-8CFF-63AA9991B8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6410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B03DC-BA09-434B-A03E-A69EAA2FB468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46D4D1A-FB59-4735-8CFF-63AA9991B8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691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B03DC-BA09-434B-A03E-A69EAA2FB468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D4D1A-FB59-4735-8CFF-63AA9991B8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220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B03DC-BA09-434B-A03E-A69EAA2FB468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D4D1A-FB59-4735-8CFF-63AA9991B8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8054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B03DC-BA09-434B-A03E-A69EAA2FB468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D4D1A-FB59-4735-8CFF-63AA9991B8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2201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B03DC-BA09-434B-A03E-A69EAA2FB468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46D4D1A-FB59-4735-8CFF-63AA9991B8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176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0B03DC-BA09-434B-A03E-A69EAA2FB468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46D4D1A-FB59-4735-8CFF-63AA9991B8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0811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  <p:sldLayoutId id="2147483807" r:id="rId12"/>
    <p:sldLayoutId id="2147483808" r:id="rId13"/>
    <p:sldLayoutId id="2147483809" r:id="rId14"/>
    <p:sldLayoutId id="2147483810" r:id="rId15"/>
    <p:sldLayoutId id="2147483811" r:id="rId16"/>
  </p:sldLayoutIdLst>
  <mc:AlternateContent xmlns:mc="http://schemas.openxmlformats.org/markup-compatibility/2006">
    <mc:Choice xmlns:p14="http://schemas.microsoft.com/office/powerpoint/2010/main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Illustration gratuite: Abstraction, Fond, Fond Abstrait ..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4524" y="1043608"/>
            <a:ext cx="4056095" cy="565167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502921"/>
            <a:ext cx="9144000" cy="42976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Bahnschrift" panose="020B0502040204020203" pitchFamily="34" charset="0"/>
              </a:rPr>
              <a:t>Аппликация из фетра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Bahnschrift" panose="020B05020402040202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3143" y="1043608"/>
            <a:ext cx="24582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Bahnschrift" panose="020B0502040204020203" pitchFamily="34" charset="0"/>
              </a:rPr>
              <a:t>Выполнила: преподаватель Летягина А.А.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Bahnschrif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0792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llustration gratuite: Abstraction, Fond, Fond Abstrait ..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1136" y="215497"/>
            <a:ext cx="7626096" cy="651554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392424" y="215497"/>
            <a:ext cx="4270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22225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ahnschrift" panose="020B0502040204020203" pitchFamily="34" charset="0"/>
              </a:rPr>
              <a:t>Нам понадобится</a:t>
            </a:r>
            <a:endParaRPr lang="ru-RU" sz="3600" b="1" dirty="0">
              <a:ln w="22225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Bahnschrift" panose="020B0502040204020203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4904" y="3598777"/>
            <a:ext cx="485546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Картон</a:t>
            </a:r>
          </a:p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Фетр разного цвета</a:t>
            </a:r>
          </a:p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Ножницы</a:t>
            </a:r>
          </a:p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Простой карандаш</a:t>
            </a:r>
          </a:p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Нитки  шерстяные</a:t>
            </a:r>
          </a:p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клей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Bahnschrift Light Semi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5162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llustration gratuite: Abstraction, Fond, Fond Abstrait ..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4966" y="164592"/>
            <a:ext cx="4662068" cy="64099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85216" y="896112"/>
            <a:ext cx="290779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Bahnschrift" panose="020B0502040204020203" pitchFamily="34" charset="0"/>
              </a:rPr>
              <a:t>Вырезаем детали фона и выкладываем на картон.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Bahnschrif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0911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llustration gratuite: Abstraction, Fond, Fond Abstrait ..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647" y="164592"/>
            <a:ext cx="4056706" cy="620877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04672" y="1490472"/>
            <a:ext cx="27523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Bahnschrift" panose="020B0502040204020203" pitchFamily="34" charset="0"/>
              </a:rPr>
              <a:t>Добавляем детали:</a:t>
            </a:r>
          </a:p>
          <a:p>
            <a:pPr algn="ctr"/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Bahnschrift" panose="020B0502040204020203" pitchFamily="34" charset="0"/>
              </a:rPr>
              <a:t>о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Bahnschrift" panose="020B0502040204020203" pitchFamily="34" charset="0"/>
              </a:rPr>
              <a:t>блака на небо, </a:t>
            </a:r>
          </a:p>
          <a:p>
            <a:pPr algn="ctr"/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Bahnschrift" panose="020B0502040204020203" pitchFamily="34" charset="0"/>
              </a:rPr>
              <a:t>лес на дальнем плане,</a:t>
            </a:r>
          </a:p>
          <a:p>
            <a:pPr algn="ctr"/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Bahnschrift" panose="020B0502040204020203" pitchFamily="34" charset="0"/>
              </a:rPr>
              <a:t>т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Bahnschrift" panose="020B0502040204020203" pitchFamily="34" charset="0"/>
              </a:rPr>
              <a:t>раву из ниток.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Bahnschrif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2701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llustration gratuite: Abstraction, Fond, Fond Abstrait ..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718" y="219456"/>
            <a:ext cx="4899574" cy="638251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86968" y="1636776"/>
            <a:ext cx="250545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Bahnschrift" panose="020B0502040204020203" pitchFamily="34" charset="0"/>
              </a:rPr>
              <a:t>Вырезаем из фетра лошадку, </a:t>
            </a:r>
          </a:p>
          <a:p>
            <a:pPr algn="ctr"/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Bahnschrift" panose="020B0502040204020203" pitchFamily="34" charset="0"/>
              </a:rPr>
              <a:t>используем шаблон.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Bahnschrif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5849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llustration gratuite: Abstraction, Fond, Fond Abstrait ..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2948" y="137160"/>
            <a:ext cx="4541427" cy="65562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86384" y="969264"/>
            <a:ext cx="293522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Bahnschrift" panose="020B0502040204020203" pitchFamily="34" charset="0"/>
              </a:rPr>
              <a:t>Добавляем детали,</a:t>
            </a:r>
          </a:p>
          <a:p>
            <a:pPr algn="ctr"/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Bahnschrift" panose="020B0502040204020203" pitchFamily="34" charset="0"/>
              </a:rPr>
              <a:t>у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Bahnschrift" panose="020B0502040204020203" pitchFamily="34" charset="0"/>
              </a:rPr>
              <a:t>крашаем лошадку,</a:t>
            </a:r>
          </a:p>
          <a:p>
            <a:pPr algn="ctr"/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Bahnschrift" panose="020B0502040204020203" pitchFamily="34" charset="0"/>
              </a:rPr>
              <a:t>г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Bahnschrift" panose="020B0502040204020203" pitchFamily="34" charset="0"/>
              </a:rPr>
              <a:t>рива и хвост из ниток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Bahnschrif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0967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llustration gratuite: Abstraction, Fond, Fond Abstrait ..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634" y="292608"/>
            <a:ext cx="4495289" cy="62636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94360" y="1335024"/>
            <a:ext cx="273405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Bahnschrift" panose="020B0502040204020203" pitchFamily="34" charset="0"/>
              </a:rPr>
              <a:t>Добавляем детали</a:t>
            </a:r>
          </a:p>
          <a:p>
            <a:endParaRPr lang="ru-RU" dirty="0">
              <a:solidFill>
                <a:schemeClr val="accent6">
                  <a:lumMod val="50000"/>
                </a:schemeClr>
              </a:solidFill>
              <a:latin typeface="Bahnschrift" panose="020B0502040204020203" pitchFamily="34" charset="0"/>
            </a:endParaRPr>
          </a:p>
          <a:p>
            <a:endParaRPr lang="ru-RU" dirty="0" smtClean="0">
              <a:solidFill>
                <a:schemeClr val="accent6">
                  <a:lumMod val="50000"/>
                </a:schemeClr>
              </a:solidFill>
              <a:latin typeface="Bahnschrift" panose="020B0502040204020203" pitchFamily="34" charset="0"/>
            </a:endParaRPr>
          </a:p>
          <a:p>
            <a:endParaRPr lang="ru-RU" dirty="0" smtClean="0">
              <a:solidFill>
                <a:schemeClr val="accent6">
                  <a:lumMod val="50000"/>
                </a:schemeClr>
              </a:solidFill>
              <a:latin typeface="Bahnschrift" panose="020B0502040204020203" pitchFamily="34" charset="0"/>
            </a:endParaRPr>
          </a:p>
          <a:p>
            <a:endParaRPr lang="ru-RU" dirty="0">
              <a:solidFill>
                <a:schemeClr val="accent6">
                  <a:lumMod val="50000"/>
                </a:schemeClr>
              </a:solidFill>
              <a:latin typeface="Bahnschrift" panose="020B0502040204020203" pitchFamily="34" charset="0"/>
            </a:endParaRPr>
          </a:p>
          <a:p>
            <a:endParaRPr lang="ru-RU" dirty="0" smtClean="0">
              <a:solidFill>
                <a:schemeClr val="accent6">
                  <a:lumMod val="50000"/>
                </a:schemeClr>
              </a:solidFill>
              <a:latin typeface="Bahnschrift" panose="020B0502040204020203" pitchFamily="34" charset="0"/>
            </a:endParaRPr>
          </a:p>
          <a:p>
            <a:endParaRPr lang="ru-RU" dirty="0">
              <a:solidFill>
                <a:schemeClr val="accent6">
                  <a:lumMod val="50000"/>
                </a:schemeClr>
              </a:solidFill>
              <a:latin typeface="Bahnschrift" panose="020B0502040204020203" pitchFamily="34" charset="0"/>
            </a:endParaRPr>
          </a:p>
          <a:p>
            <a:endParaRPr lang="ru-RU" dirty="0">
              <a:solidFill>
                <a:schemeClr val="accent6">
                  <a:lumMod val="50000"/>
                </a:schemeClr>
              </a:solidFill>
              <a:latin typeface="Bahnschrift" panose="020B0502040204020203" pitchFamily="34" charset="0"/>
            </a:endParaRPr>
          </a:p>
          <a:p>
            <a:pPr algn="ctr"/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latin typeface="Bahnschrift" panose="020B0502040204020203" pitchFamily="34" charset="0"/>
              </a:rPr>
              <a:t>Всё готово!</a:t>
            </a:r>
            <a:endParaRPr lang="ru-RU" sz="4000" dirty="0">
              <a:solidFill>
                <a:schemeClr val="accent6">
                  <a:lumMod val="50000"/>
                </a:schemeClr>
              </a:solidFill>
              <a:latin typeface="Bahnschrif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2390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</TotalTime>
  <Words>69</Words>
  <Application>Microsoft Office PowerPoint</Application>
  <PresentationFormat>Широкоэкранный</PresentationFormat>
  <Paragraphs>28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Bahnschrift</vt:lpstr>
      <vt:lpstr>Bahnschrift Light SemiCondensed</vt:lpstr>
      <vt:lpstr>Century Gothic</vt:lpstr>
      <vt:lpstr>Wingdings 3</vt:lpstr>
      <vt:lpstr>Легкий дым</vt:lpstr>
      <vt:lpstr>Аппликация из фетра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Аппликация из фетра</dc:title>
  <dc:creator>HP</dc:creator>
  <cp:lastModifiedBy>HP</cp:lastModifiedBy>
  <cp:revision>6</cp:revision>
  <dcterms:created xsi:type="dcterms:W3CDTF">2021-02-19T04:53:25Z</dcterms:created>
  <dcterms:modified xsi:type="dcterms:W3CDTF">2021-02-19T05:40:58Z</dcterms:modified>
</cp:coreProperties>
</file>