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3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3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6775A7C-CED3-47A4-B13C-31D32BCB2C8D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3"/>
            <a:ext cx="609600" cy="517524"/>
          </a:xfrm>
        </p:spPr>
        <p:txBody>
          <a:bodyPr/>
          <a:lstStyle/>
          <a:p>
            <a:fld id="{94DE4B29-2713-4E3C-9DA7-F805191731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5A7C-CED3-47A4-B13C-31D32BCB2C8D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E4B29-2713-4E3C-9DA7-F805191731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5A7C-CED3-47A4-B13C-31D32BCB2C8D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E4B29-2713-4E3C-9DA7-F805191731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6775A7C-CED3-47A4-B13C-31D32BCB2C8D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4DE4B29-2713-4E3C-9DA7-F805191731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1"/>
            <a:ext cx="6172200" cy="2053591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1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6775A7C-CED3-47A4-B13C-31D32BCB2C8D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3"/>
            <a:ext cx="609600" cy="517524"/>
          </a:xfrm>
        </p:spPr>
        <p:txBody>
          <a:bodyPr/>
          <a:lstStyle/>
          <a:p>
            <a:fld id="{94DE4B29-2713-4E3C-9DA7-F805191731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5A7C-CED3-47A4-B13C-31D32BCB2C8D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E4B29-2713-4E3C-9DA7-F805191731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1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5A7C-CED3-47A4-B13C-31D32BCB2C8D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E4B29-2713-4E3C-9DA7-F805191731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6775A7C-CED3-47A4-B13C-31D32BCB2C8D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4DE4B29-2713-4E3C-9DA7-F805191731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5A7C-CED3-47A4-B13C-31D32BCB2C8D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E4B29-2713-4E3C-9DA7-F805191731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6775A7C-CED3-47A4-B13C-31D32BCB2C8D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4DE4B29-2713-4E3C-9DA7-F805191731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6775A7C-CED3-47A4-B13C-31D32BCB2C8D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4DE4B29-2713-4E3C-9DA7-F805191731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9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6775A7C-CED3-47A4-B13C-31D32BCB2C8D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1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4DE4B29-2713-4E3C-9DA7-F805191731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-285776"/>
            <a:ext cx="6172200" cy="416133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МАДОУ  №8 </a:t>
            </a:r>
            <a:br>
              <a:rPr lang="ru-RU" dirty="0" smtClean="0"/>
            </a:br>
            <a:r>
              <a:rPr lang="ru-RU" dirty="0" smtClean="0"/>
              <a:t> «ПЛАНЕТА  ДЕТСТВА»</a:t>
            </a:r>
            <a:br>
              <a:rPr lang="ru-RU" dirty="0" smtClean="0"/>
            </a:br>
            <a:r>
              <a:rPr lang="ru-RU" dirty="0" smtClean="0"/>
              <a:t>ПРОЕКТ </a:t>
            </a:r>
            <a:br>
              <a:rPr lang="ru-RU" dirty="0" smtClean="0"/>
            </a:br>
            <a:r>
              <a:rPr lang="ru-RU" dirty="0" smtClean="0"/>
              <a:t>во 2й младшей группе №3</a:t>
            </a:r>
            <a:br>
              <a:rPr lang="ru-RU" dirty="0" smtClean="0"/>
            </a:br>
            <a:r>
              <a:rPr lang="ru-RU" smtClean="0"/>
              <a:t>«КАРАПУЗ»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3929066"/>
            <a:ext cx="6172200" cy="1371600"/>
          </a:xfrm>
        </p:spPr>
        <p:txBody>
          <a:bodyPr/>
          <a:lstStyle/>
          <a:p>
            <a:pPr algn="ctr"/>
            <a:r>
              <a:rPr lang="ru-RU" dirty="0" smtClean="0"/>
              <a:t>«ИНТЕРЕСНОЕ  ЛЕТО»</a:t>
            </a:r>
          </a:p>
          <a:p>
            <a:pPr algn="ctr"/>
            <a:r>
              <a:rPr lang="ru-RU" dirty="0" smtClean="0"/>
              <a:t>Выполнила воспитатель </a:t>
            </a:r>
          </a:p>
          <a:p>
            <a:pPr algn="ctr"/>
            <a:r>
              <a:rPr lang="ru-RU" dirty="0" smtClean="0"/>
              <a:t>Черкашина Наталья Владимировна.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u="sng" dirty="0" smtClean="0"/>
              <a:t>Опыт №6 «Пирожки для Мишки»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u="sng" dirty="0" smtClean="0"/>
              <a:t>задача:</a:t>
            </a:r>
            <a:r>
              <a:rPr lang="ru-RU" sz="1800" dirty="0" smtClean="0"/>
              <a:t> дать детям представление о свойствах мокрого песка.</a:t>
            </a:r>
            <a:br>
              <a:rPr lang="ru-RU" sz="1800" dirty="0" smtClean="0"/>
            </a:br>
            <a:r>
              <a:rPr lang="ru-RU" sz="1800" u="sng" dirty="0" smtClean="0"/>
              <a:t>Вывод</a:t>
            </a:r>
            <a:r>
              <a:rPr lang="ru-RU" sz="1800" dirty="0" smtClean="0"/>
              <a:t>: из мокрого песка можно лепить. Мокрый песок принимает любую форму.</a:t>
            </a:r>
            <a:endParaRPr lang="ru-RU" sz="1800" dirty="0"/>
          </a:p>
        </p:txBody>
      </p:sp>
      <p:pic>
        <p:nvPicPr>
          <p:cNvPr id="16" name="Содержимое 15" descr="20220809_174429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951843" y="2362200"/>
            <a:ext cx="2668314" cy="3886200"/>
          </a:xfrm>
        </p:spPr>
      </p:pic>
      <p:pic>
        <p:nvPicPr>
          <p:cNvPr id="20" name="Содержимое 19" descr="20220810_172454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326380" y="2362200"/>
            <a:ext cx="1748790" cy="38862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298561"/>
          </a:xfrm>
        </p:spPr>
        <p:txBody>
          <a:bodyPr>
            <a:normAutofit fontScale="90000"/>
          </a:bodyPr>
          <a:lstStyle/>
          <a:p>
            <a:r>
              <a:rPr lang="ru-RU" sz="1800" u="sng" dirty="0" smtClean="0"/>
              <a:t>Опыт №7 « Волшебный рисунок»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u="sng" dirty="0" smtClean="0"/>
              <a:t>задача :</a:t>
            </a:r>
            <a:r>
              <a:rPr lang="ru-RU" sz="1800" dirty="0" smtClean="0"/>
              <a:t> дать детям представление о свойствах сухого песка (сыпучесть); познакомить детей со способом изготовления рисунка из песка.</a:t>
            </a:r>
            <a:br>
              <a:rPr lang="ru-RU" sz="1800" dirty="0" smtClean="0"/>
            </a:br>
            <a:r>
              <a:rPr lang="ru-RU" sz="1800" u="sng" dirty="0" smtClean="0"/>
              <a:t>Вывод: песчинки прилипают к клею; песок можно приклеить, создание картин.</a:t>
            </a:r>
            <a:endParaRPr lang="ru-RU" sz="1800" u="sng" dirty="0"/>
          </a:p>
        </p:txBody>
      </p:sp>
      <p:pic>
        <p:nvPicPr>
          <p:cNvPr id="7" name="Содержимое 6" descr="20220810_104526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3340799"/>
            <a:ext cx="3657600" cy="1929001"/>
          </a:xfrm>
        </p:spPr>
      </p:pic>
      <p:pic>
        <p:nvPicPr>
          <p:cNvPr id="10" name="Содержимое 9" descr="20220810_102603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371975" y="3482340"/>
            <a:ext cx="3657600" cy="164592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512875"/>
          </a:xfrm>
        </p:spPr>
        <p:txBody>
          <a:bodyPr>
            <a:noAutofit/>
          </a:bodyPr>
          <a:lstStyle/>
          <a:p>
            <a:r>
              <a:rPr lang="ru-RU" sz="1800" u="sng" dirty="0" smtClean="0"/>
              <a:t>Опыт № 8 « Живые картинки»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u="sng" dirty="0" smtClean="0"/>
              <a:t>задача</a:t>
            </a:r>
            <a:r>
              <a:rPr lang="ru-RU" sz="1800" dirty="0" smtClean="0"/>
              <a:t>: дать детям представление о том, что создавать картины можно при помощи только природных красок при этом бережём природу.</a:t>
            </a:r>
            <a:br>
              <a:rPr lang="ru-RU" sz="1800" dirty="0" smtClean="0"/>
            </a:br>
            <a:r>
              <a:rPr lang="ru-RU" sz="1800" u="sng" dirty="0" smtClean="0"/>
              <a:t>Вывод:</a:t>
            </a:r>
            <a:r>
              <a:rPr lang="ru-RU" sz="1800" dirty="0" smtClean="0"/>
              <a:t> Природа – лучший художник!</a:t>
            </a:r>
            <a:endParaRPr lang="ru-RU" sz="1800" dirty="0"/>
          </a:p>
        </p:txBody>
      </p:sp>
      <p:pic>
        <p:nvPicPr>
          <p:cNvPr id="7" name="Содержимое 6" descr="20220815_111525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845540"/>
            <a:ext cx="3657600" cy="2919519"/>
          </a:xfrm>
        </p:spPr>
      </p:pic>
      <p:pic>
        <p:nvPicPr>
          <p:cNvPr id="10" name="Содержимое 9" descr="20220815_104817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326380" y="2362200"/>
            <a:ext cx="1748790" cy="38862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0220815_10510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257300" y="1600200"/>
            <a:ext cx="2057400" cy="4572000"/>
          </a:xfrm>
        </p:spPr>
      </p:pic>
      <p:pic>
        <p:nvPicPr>
          <p:cNvPr id="6" name="Содержимое 5" descr="20220815_111905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519723" y="1600200"/>
            <a:ext cx="3158904" cy="45720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</a:t>
            </a:r>
            <a:r>
              <a:rPr lang="ru-RU" sz="2000" dirty="0" smtClean="0"/>
              <a:t>. Коллективная работа «Здравствуй радужное лето» Аппликация с элементами рисования.</a:t>
            </a:r>
          </a:p>
          <a:p>
            <a:r>
              <a:rPr lang="ru-RU" sz="2000" dirty="0" smtClean="0"/>
              <a:t>2.Работа по реализации проекта проходила организованно. С большим увлечением дети подключались к опытно-экспериментальной деятельности.</a:t>
            </a:r>
          </a:p>
          <a:p>
            <a:r>
              <a:rPr lang="ru-RU" sz="2000" dirty="0" smtClean="0"/>
              <a:t>3. Работа с родителями.</a:t>
            </a:r>
          </a:p>
          <a:p>
            <a:r>
              <a:rPr lang="ru-RU" sz="2000" dirty="0" smtClean="0"/>
              <a:t>Папка-передвижка «Чем занять детей летом».</a:t>
            </a:r>
          </a:p>
        </p:txBody>
      </p:sp>
      <p:pic>
        <p:nvPicPr>
          <p:cNvPr id="7" name="Содержимое 6" descr="лето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270375" y="2574456"/>
            <a:ext cx="3657600" cy="2623487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Тип проекта: краткосрочный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Срок реализации: 2 недели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000240"/>
            <a:ext cx="7467600" cy="4473712"/>
          </a:xfrm>
        </p:spPr>
        <p:txBody>
          <a:bodyPr/>
          <a:lstStyle/>
          <a:p>
            <a:r>
              <a:rPr lang="ru-RU" dirty="0" smtClean="0"/>
              <a:t>Вид проекта: информационный</a:t>
            </a:r>
            <a:r>
              <a:rPr lang="en-US" dirty="0" smtClean="0"/>
              <a:t>,</a:t>
            </a:r>
            <a:r>
              <a:rPr lang="ru-RU" dirty="0" smtClean="0"/>
              <a:t>познавательный,</a:t>
            </a:r>
          </a:p>
          <a:p>
            <a:r>
              <a:rPr lang="ru-RU" dirty="0" smtClean="0"/>
              <a:t>исследовательский, творческий.</a:t>
            </a:r>
          </a:p>
          <a:p>
            <a:endParaRPr lang="ru-RU" dirty="0" smtClean="0"/>
          </a:p>
          <a:p>
            <a:r>
              <a:rPr lang="ru-RU" dirty="0" smtClean="0"/>
              <a:t>Участники проекта: воспитатель, дети 2й младшей группы и родители.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1"/>
            <a:ext cx="7467600" cy="1571637"/>
          </a:xfrm>
        </p:spPr>
        <p:txBody>
          <a:bodyPr>
            <a:normAutofit/>
          </a:bodyPr>
          <a:lstStyle/>
          <a:p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ПОИСКОВО-ПОЗНАВАТЕЛЬНОЙ АКТИВНОСТИ ДЕТЕЙ ПРИ ПРОВЕДЕНИИ ОПЫТОВ С ВОДОЙ, ПЕСКОМ, ВОЗДУХОМ.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2428868"/>
            <a:ext cx="7467600" cy="3500462"/>
          </a:xfrm>
        </p:spPr>
        <p:txBody>
          <a:bodyPr>
            <a:normAutofit/>
          </a:bodyPr>
          <a:lstStyle/>
          <a:p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800" u="sng" dirty="0" smtClean="0"/>
              <a:t>:</a:t>
            </a:r>
          </a:p>
          <a:p>
            <a:r>
              <a:rPr lang="ru-RU" sz="2000" dirty="0" smtClean="0"/>
              <a:t>1. РАСШИРЯТЬ КРУГОЗОР ДЕТЕЙ.</a:t>
            </a:r>
          </a:p>
          <a:p>
            <a:r>
              <a:rPr lang="ru-RU" sz="2000" dirty="0" smtClean="0"/>
              <a:t>2. СПОСОБСТВОВАТЬ РАЗВИТИЮ ТВОРЧЕСКОГО МЫШЛЕНИЯ.</a:t>
            </a:r>
          </a:p>
          <a:p>
            <a:r>
              <a:rPr lang="ru-RU" sz="2000" dirty="0" smtClean="0"/>
              <a:t>3. НАУЧИТЬ УСТАНАВЛИВАТЬ ПРОСТЕЙШИЕ ЗАКОНОМЕРНОСТИ И СВЯЗИ В ЯВЛЕНИЯХ ОКРУЖАЮЩЕГО МИРА, ДЕЛАТЬ ПРОСТЕЙШИЕ ВЫВОДЫ ПО НАВОДЯЩИМ ВОПРОСАМ ВОСПИТАТЕЛЯ</a:t>
            </a:r>
            <a:endParaRPr lang="ru-RU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 ПРОЕКТА: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Мир вокруг нас удивителен и разнообразен. Ежедневно дети сталкиваются с интересными и непонятными явлениями живой и неживой природы. </a:t>
            </a:r>
          </a:p>
          <a:p>
            <a:r>
              <a:rPr lang="ru-RU" sz="1800" dirty="0" smtClean="0"/>
              <a:t>ЛЕТО- самое хорошее время года для проведения опытов с водой, воздухом, песком. Я хочу предоставить вашему вниманию опыты, которые мы провели совместно с детьми на участке и в группе детского сада. </a:t>
            </a:r>
          </a:p>
          <a:p>
            <a:r>
              <a:rPr lang="ru-RU" sz="1800" dirty="0" smtClean="0"/>
              <a:t>Дети по природе своей – исследователи и необходимо помочь им делать открытия, дать возможность пробовать искать, изучать, думать, размышлять, делать выводы.</a:t>
            </a:r>
          </a:p>
          <a:p>
            <a:r>
              <a:rPr lang="ru-RU" sz="1800" dirty="0" smtClean="0"/>
              <a:t>Знания, добытые самостоятельно, всегда являются более прочными.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u="sng" dirty="0" smtClean="0"/>
              <a:t>ОПЫТ №1 «ПОЧУВСТВУЙ ВОЗДУХ»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u="sng" dirty="0" smtClean="0"/>
              <a:t>задача</a:t>
            </a:r>
            <a:r>
              <a:rPr lang="ru-RU" sz="2000" dirty="0" smtClean="0"/>
              <a:t>: обнаружить воздух в окружающем пространстве и выявить его свойство- невидимость.</a:t>
            </a:r>
            <a:br>
              <a:rPr lang="ru-RU" sz="2000" dirty="0" smtClean="0"/>
            </a:br>
            <a:r>
              <a:rPr lang="ru-RU" sz="2000" u="sng" dirty="0" smtClean="0"/>
              <a:t>Вывод:</a:t>
            </a:r>
            <a:r>
              <a:rPr lang="ru-RU" sz="2000" dirty="0" smtClean="0"/>
              <a:t> воздух не виден, но ощутим.</a:t>
            </a:r>
            <a:endParaRPr lang="ru-RU" sz="2000" dirty="0"/>
          </a:p>
        </p:txBody>
      </p:sp>
      <p:pic>
        <p:nvPicPr>
          <p:cNvPr id="10" name="Содержимое 9" descr="20220815_103116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816183"/>
            <a:ext cx="3657600" cy="2140034"/>
          </a:xfrm>
        </p:spPr>
      </p:pic>
      <p:pic>
        <p:nvPicPr>
          <p:cNvPr id="12" name="Содержимое 11" descr="20220805_164525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270375" y="3063240"/>
            <a:ext cx="3657600" cy="164592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543800" cy="1143000"/>
          </a:xfrm>
        </p:spPr>
        <p:txBody>
          <a:bodyPr>
            <a:noAutofit/>
          </a:bodyPr>
          <a:lstStyle/>
          <a:p>
            <a:r>
              <a:rPr lang="ru-RU" sz="1800" u="sng" dirty="0" smtClean="0"/>
              <a:t>Опыт №2 «воздух работает»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u="sng" dirty="0" smtClean="0"/>
              <a:t>задача:</a:t>
            </a:r>
            <a:r>
              <a:rPr lang="ru-RU" sz="1800" dirty="0" smtClean="0"/>
              <a:t> дать представление о том, что воздух может двигать предметы.</a:t>
            </a:r>
            <a:br>
              <a:rPr lang="ru-RU" sz="1800" dirty="0" smtClean="0"/>
            </a:br>
            <a:r>
              <a:rPr lang="ru-RU" sz="1800" u="sng" dirty="0" smtClean="0"/>
              <a:t>Вывод:</a:t>
            </a:r>
            <a:r>
              <a:rPr lang="ru-RU" sz="1800" dirty="0" smtClean="0"/>
              <a:t> воздух двигает кораблик</a:t>
            </a:r>
            <a:endParaRPr lang="ru-RU" sz="1800" dirty="0"/>
          </a:p>
        </p:txBody>
      </p:sp>
      <p:pic>
        <p:nvPicPr>
          <p:cNvPr id="11" name="Содержимое 10" descr="20220805_100633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411605" y="2362200"/>
            <a:ext cx="1748790" cy="3886200"/>
          </a:xfrm>
        </p:spPr>
      </p:pic>
      <p:pic>
        <p:nvPicPr>
          <p:cNvPr id="18" name="Содержимое 17" descr="20220805_100820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929190" y="2362200"/>
            <a:ext cx="2383339" cy="38862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u="sng" dirty="0" smtClean="0"/>
              <a:t>Опыт №3 «Я вижу воздух»</a:t>
            </a:r>
            <a:br>
              <a:rPr lang="ru-RU" sz="1600" u="sng" dirty="0" smtClean="0"/>
            </a:br>
            <a:r>
              <a:rPr lang="ru-RU" sz="1600" u="sng" dirty="0" smtClean="0"/>
              <a:t>ЗАДАЧА:  </a:t>
            </a:r>
            <a:r>
              <a:rPr lang="ru-RU" sz="1600" dirty="0" smtClean="0"/>
              <a:t>дать представление о том, что воздух можно увидеть в воде.</a:t>
            </a:r>
            <a:br>
              <a:rPr lang="ru-RU" sz="1600" dirty="0" smtClean="0"/>
            </a:br>
            <a:r>
              <a:rPr lang="ru-RU" sz="1600" u="sng" dirty="0" smtClean="0"/>
              <a:t>ВЫВОД:   </a:t>
            </a:r>
            <a:r>
              <a:rPr lang="ru-RU" sz="1600" dirty="0" smtClean="0"/>
              <a:t>если выдохнуть воздух в воду, то  он скапливается в виде воздушных шариков и поднимается вверх. Воздух легче воды! </a:t>
            </a:r>
            <a:endParaRPr lang="ru-RU" sz="1600" dirty="0"/>
          </a:p>
        </p:txBody>
      </p:sp>
      <p:pic>
        <p:nvPicPr>
          <p:cNvPr id="7" name="Содержимое 6" descr="20220810_090150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411605" y="2362200"/>
            <a:ext cx="1748790" cy="3886200"/>
          </a:xfrm>
        </p:spPr>
      </p:pic>
      <p:pic>
        <p:nvPicPr>
          <p:cNvPr id="8" name="Содержимое 7" descr="20220810_090217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326380" y="2362200"/>
            <a:ext cx="1748790" cy="38862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7543800" cy="1571636"/>
          </a:xfrm>
        </p:spPr>
        <p:txBody>
          <a:bodyPr>
            <a:noAutofit/>
          </a:bodyPr>
          <a:lstStyle/>
          <a:p>
            <a:r>
              <a:rPr lang="ru-RU" sz="1600" u="sng" dirty="0" smtClean="0"/>
              <a:t>ОПЫТ №4  «СОБЕРЁМ ВОДИЧКУ»</a:t>
            </a:r>
            <a:br>
              <a:rPr lang="ru-RU" sz="1600" u="sng" dirty="0" smtClean="0"/>
            </a:br>
            <a:r>
              <a:rPr lang="ru-RU" sz="1600" u="sng" dirty="0" smtClean="0"/>
              <a:t>задача</a:t>
            </a:r>
            <a:r>
              <a:rPr lang="ru-RU" sz="1600" dirty="0" smtClean="0"/>
              <a:t>: дать детям представление о свойствах воды; вовлечение детей в выполнение действий по образцу.</a:t>
            </a:r>
            <a:br>
              <a:rPr lang="ru-RU" sz="1600" dirty="0" smtClean="0"/>
            </a:br>
            <a:r>
              <a:rPr lang="ru-RU" sz="1600" u="sng" dirty="0" smtClean="0"/>
              <a:t>вывод: </a:t>
            </a:r>
            <a:r>
              <a:rPr lang="ru-RU" sz="1600" dirty="0" smtClean="0"/>
              <a:t>подведение  детей к пониманию свойства воды - принимает форму предмета, сосуда; свойств материалов- поролоновая губка - впитывает жидкость, помогая собрать воду.</a:t>
            </a:r>
            <a:endParaRPr lang="ru-RU" sz="1600" dirty="0"/>
          </a:p>
        </p:txBody>
      </p:sp>
      <p:pic>
        <p:nvPicPr>
          <p:cNvPr id="7" name="Содержимое 6" descr="20220812_103050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3482340"/>
            <a:ext cx="3657600" cy="1645920"/>
          </a:xfrm>
        </p:spPr>
      </p:pic>
      <p:pic>
        <p:nvPicPr>
          <p:cNvPr id="8" name="Содержимое 7" descr="20220812_102426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371975" y="3061629"/>
            <a:ext cx="3657600" cy="2487341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655751"/>
          </a:xfrm>
        </p:spPr>
        <p:txBody>
          <a:bodyPr>
            <a:normAutofit fontScale="90000"/>
          </a:bodyPr>
          <a:lstStyle/>
          <a:p>
            <a:r>
              <a:rPr lang="ru-RU" sz="2000" u="sng" dirty="0" smtClean="0"/>
              <a:t>Опыт №5 «Шагающая вода»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u="sng" dirty="0" smtClean="0"/>
              <a:t>задача: </a:t>
            </a:r>
            <a:r>
              <a:rPr lang="ru-RU" sz="1800" dirty="0" smtClean="0"/>
              <a:t>дать детям представление о том, как происходит процесс впитывания воды салфетками.</a:t>
            </a:r>
            <a:br>
              <a:rPr lang="ru-RU" sz="1800" dirty="0" smtClean="0"/>
            </a:br>
            <a:r>
              <a:rPr lang="ru-RU" sz="1800" u="sng" dirty="0" smtClean="0"/>
              <a:t>Вывод</a:t>
            </a:r>
            <a:r>
              <a:rPr lang="ru-RU" sz="1800" dirty="0" smtClean="0"/>
              <a:t>: салфетки отлично впитывают воду. Салфетки постепенно промокают и окрашенная вода «шагает»  из одного стакана в другой.</a:t>
            </a:r>
            <a:endParaRPr lang="ru-RU" sz="1800" dirty="0"/>
          </a:p>
        </p:txBody>
      </p:sp>
      <p:pic>
        <p:nvPicPr>
          <p:cNvPr id="7" name="Содержимое 6" descr="20220810_090854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3482397"/>
            <a:ext cx="3657600" cy="1645806"/>
          </a:xfrm>
        </p:spPr>
      </p:pic>
      <p:pic>
        <p:nvPicPr>
          <p:cNvPr id="18" name="Содержимое 17" descr="20220810_09120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371975" y="3482340"/>
            <a:ext cx="3657600" cy="164592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254</TotalTime>
  <Words>290</Words>
  <Application>Microsoft Office PowerPoint</Application>
  <PresentationFormat>Экран (4:3)</PresentationFormat>
  <Paragraphs>32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Эркер</vt:lpstr>
      <vt:lpstr>МАДОУ  №8   «ПЛАНЕТА  ДЕТСТВА» ПРОЕКТ  во 2й младшей группе №3 «КАРАПУЗ»</vt:lpstr>
      <vt:lpstr>Тип проекта: краткосрочный Срок реализации: 2 недели</vt:lpstr>
      <vt:lpstr>Цель: РАЗВИТИЕ ПОИСКОВО-ПОЗНАВАТЕЛЬНОЙ АКТИВНОСТИ ДЕТЕЙ ПРИ ПРОВЕДЕНИИ ОПЫТОВ С ВОДОЙ, ПЕСКОМ, ВОЗДУХОМ.</vt:lpstr>
      <vt:lpstr>АКТУАЛЬНОСТЬ ПРОЕКТА:</vt:lpstr>
      <vt:lpstr>ОПЫТ №1 «ПОЧУВСТВУЙ ВОЗДУХ» задача: обнаружить воздух в окружающем пространстве и выявить его свойство- невидимость. Вывод: воздух не виден, но ощутим.</vt:lpstr>
      <vt:lpstr>Опыт №2 «воздух работает» задача: дать представление о том, что воздух может двигать предметы. Вывод: воздух двигает кораблик</vt:lpstr>
      <vt:lpstr>Опыт №3 «Я вижу воздух» ЗАДАЧА:  дать представление о том, что воздух можно увидеть в воде. ВЫВОД:   если выдохнуть воздух в воду, то  он скапливается в виде воздушных шариков и поднимается вверх. Воздух легче воды! </vt:lpstr>
      <vt:lpstr>ОПЫТ №4  «СОБЕРЁМ ВОДИЧКУ» задача: дать детям представление о свойствах воды; вовлечение детей в выполнение действий по образцу. вывод: подведение  детей к пониманию свойства воды - принимает форму предмета, сосуда; свойств материалов- поролоновая губка - впитывает жидкость, помогая собрать воду.</vt:lpstr>
      <vt:lpstr>Опыт №5 «Шагающая вода» задача: дать детям представление о том, как происходит процесс впитывания воды салфетками. Вывод: салфетки отлично впитывают воду. Салфетки постепенно промокают и окрашенная вода «шагает»  из одного стакана в другой.</vt:lpstr>
      <vt:lpstr>Опыт №6 «Пирожки для Мишки» задача: дать детям представление о свойствах мокрого песка. Вывод: из мокрого песка можно лепить. Мокрый песок принимает любую форму.</vt:lpstr>
      <vt:lpstr>Опыт №7 « Волшебный рисунок» задача : дать детям представление о свойствах сухого песка (сыпучесть); познакомить детей со способом изготовления рисунка из песка. Вывод: песчинки прилипают к клею; песок можно приклеить, создание картин.</vt:lpstr>
      <vt:lpstr>Опыт № 8 « Живые картинки» задача: дать детям представление о том, что создавать картины можно при помощи только природных красок при этом бережём природу. Вывод: Природа – лучший художник!</vt:lpstr>
      <vt:lpstr>Слайд 13</vt:lpstr>
      <vt:lpstr>Результат проекта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МАДОУ №8 «ПЛАНЕТА</dc:title>
  <dc:creator>вика</dc:creator>
  <cp:lastModifiedBy>вика</cp:lastModifiedBy>
  <cp:revision>27</cp:revision>
  <dcterms:created xsi:type="dcterms:W3CDTF">2022-10-16T15:33:10Z</dcterms:created>
  <dcterms:modified xsi:type="dcterms:W3CDTF">2022-10-21T17:56:46Z</dcterms:modified>
</cp:coreProperties>
</file>