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BD3FE2B-CBFC-4AC7-9E5D-C17FCBB40F25}" type="datetimeFigureOut">
              <a:rPr lang="ru-RU" smtClean="0"/>
              <a:pPr/>
              <a:t>22.10.2022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6F6137F-4346-4D14-B888-E7248A00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428604"/>
            <a:ext cx="7329510" cy="278608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             МАДОУ №8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«ПЛАНЕТА ДЕТСТВА»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 ПРОЕКТ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ВО  2Й МЛАДШЕЙ ГРУППЕ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       №3«КАРАПУЗ»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«МАСЛЕНИЦА К НАМ ПРИШЛА»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143380"/>
            <a:ext cx="7172348" cy="22315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Выполнила воспитатель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Черкашина Наталья Владимировна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0220227_2156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3429000"/>
            <a:ext cx="2358864" cy="3165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3.Физическое развитие: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Обучение русской народной игре «Гори, Солнце ярче»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Гори, Солнце ярче.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Лето будет жарче!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зима теплее!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весна милее!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Горю!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Правила игры: нужно встать в хоровод, воспитатель в центре – «Солнышко». Дети ведут хоровод и поют. Круг сжимается, круг расширяется. Потом ведущий неожиданно кричит Горю!- это сигнал детям, разбегаться, а ведущий их ловит.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Обобщение знаний детей 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Масленице.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Организовать для родителей           выставку детских работ.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3.Организация и проведение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праздника на улице -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«Шуткой и забавой Масленицу встречаем!».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ТИП ПРОЕКТА: КРАТКОСРОЧНЫЙ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СРОК  РЕАЛИЗАЦИИ: НЕДЕЛЯ (28.02- 04.03 2022г).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 проекта: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информационный, познавательно- творческий.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проекта: воспитатель, музыкальный руководитель, дети 2й младшей группы и родители.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ЦЕЛЬ: повышение интереса детей к традициям русского народа (праздник Масленица).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ЗАДАЧИ: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1.Познакомить детей с русским обрядовым праздником «Масленица», с различными жанрами устного народного творчества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заклички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2.Развивать художественно- творческую деятельность.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Формировать любовь к Родине, её традициям.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Актуальность проекта: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Россия  богата  своими традициями, обычаями, народными праздниками. Одним из таких праздников является «Масленица». Здесь всегда находятся желающие силой потягаться, вкусными блинами угоститься да песни попеть.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 детей с традициями этого праздника можно, опираясь на программу «Народная культура и традиции» (В.Н.Косарева)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Даёт детям возможность понять всю глубину, смысл этого весёлого праздника. Поэтому и возникла идея в проведении  праздничного гулянья «Масленица» силами воспитателей, музыкального руководителя и детей.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РЕАЛИЗАЦИИ ПРОЕКТА: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496254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000" u="sng" dirty="0" smtClean="0">
                <a:solidFill>
                  <a:srgbClr val="FF0000"/>
                </a:solidFill>
              </a:rPr>
              <a:t>ПОДГОТОВИТЕЛЬНЫЙ</a:t>
            </a:r>
          </a:p>
          <a:p>
            <a:pPr>
              <a:buNone/>
            </a:pPr>
            <a:r>
              <a:rPr lang="ru-RU" dirty="0" smtClean="0"/>
              <a:t>1.Подбор методической и художественной литературы; музыкальных произведений; картин по теме.</a:t>
            </a:r>
          </a:p>
          <a:p>
            <a:r>
              <a:rPr lang="ru-RU" dirty="0" smtClean="0"/>
              <a:t>2.Планирование и проведение занятий в совместной и игровой деятельности.</a:t>
            </a:r>
          </a:p>
          <a:p>
            <a:r>
              <a:rPr lang="ru-RU" dirty="0" smtClean="0"/>
              <a:t>3.Консультации для родителей «Широкая Масленица».</a:t>
            </a:r>
          </a:p>
          <a:p>
            <a:r>
              <a:rPr lang="ru-RU" dirty="0" smtClean="0"/>
              <a:t>4.Привлечение родителей к участию над проектом «Семейные рецепты вкусных блинчиков» (обмен рецептами).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РЕАЛИЗАЦИИ ПРОЕКТА: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</a:rPr>
              <a:t>ОСНОВНОЙ</a:t>
            </a:r>
          </a:p>
          <a:p>
            <a:pPr algn="ctr">
              <a:buNone/>
            </a:pPr>
            <a:r>
              <a:rPr lang="ru-RU" sz="2000" dirty="0" smtClean="0"/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по образовательным областям)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1.Социально-коммуникативное, познавательное, речевое развитие.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Беседа о празднике, о его праздновании на Руси.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Чтение, разучивание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закличек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Солнышко повернись!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Красное разожгись!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весною красною вернись!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дорогу въезжай,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Зимний холод прогоняй!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42048" cy="164307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Художественно-эстетическое развитие.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деятельность: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Аппликация 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«Солнышко»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Screenshot_20220724-164931_YandexDis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3054336"/>
            <a:ext cx="3657600" cy="1603402"/>
          </a:xfrm>
        </p:spPr>
      </p:pic>
      <p:pic>
        <p:nvPicPr>
          <p:cNvPr id="8" name="Содержимое 7" descr="Screenshot_20220724-164945_YandexDis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850" y="2448877"/>
            <a:ext cx="3657600" cy="281432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Художественно-эстетическое развитие. 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Продуктивная  деятельность.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Рисование   красками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«Ой блины, блины, вы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блиночки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мои!»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creenshot_20220724-165024_YandexDis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2071678"/>
            <a:ext cx="3749675" cy="3614270"/>
          </a:xfrm>
        </p:spPr>
      </p:pic>
      <p:pic>
        <p:nvPicPr>
          <p:cNvPr id="6" name="Содержимое 5" descr="Screenshot_20220724-165041_YandexDis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928802"/>
            <a:ext cx="3657600" cy="3980329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«Ой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блины,блины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блиночки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мои!»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Масленица, Масленица,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 блинком полакомиться.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Прогони от нас метели,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Прокати на карусели.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Растопи холодный лёд!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Пусть весна скорей придёт!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creenshot_20220724-165056_YandexDis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14942" y="1857364"/>
            <a:ext cx="3657600" cy="208185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295</TotalTime>
  <Words>427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              МАДОУ №8         «ПЛАНЕТА ДЕТСТВА»         ПРОЕКТ        ВО  2Й МЛАДШЕЙ ГРУППЕ               №3«КАРАПУЗ»        «МАСЛЕНИЦА К НАМ ПРИШЛА»</vt:lpstr>
      <vt:lpstr>ТИП ПРОЕКТА: КРАТКОСРОЧНЫЙ СРОК  РЕАЛИЗАЦИИ: НЕДЕЛЯ (28.02- 04.03 2022г).</vt:lpstr>
      <vt:lpstr>ЦЕЛЬ: повышение интереса детей к традициям русского народа (праздник Масленица).</vt:lpstr>
      <vt:lpstr>Актуальность проекта:</vt:lpstr>
      <vt:lpstr>ЭТАПЫ РЕАЛИЗАЦИИ ПРОЕКТА:</vt:lpstr>
      <vt:lpstr>ЭТАПЫ РЕАЛИЗАЦИИ ПРОЕКТА:</vt:lpstr>
      <vt:lpstr>2. Художественно-эстетическое развитие. Продуктивная деятельность: Аппликация  «Солнышко»</vt:lpstr>
      <vt:lpstr>2. Художественно-эстетическое развитие.           Продуктивная  деятельность.                 Рисование   красками «Ой блины, блины, вы блиночки  мои!»</vt:lpstr>
      <vt:lpstr>«Ой блины,блины, вы блиночки мои!»</vt:lpstr>
      <vt:lpstr>3.Физическое развитие:</vt:lpstr>
      <vt:lpstr>ЗАКЛЮЧИТЕЛЬНЫЙ ЭТАП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№8«ПЛАНЕТА  ДЕТСТВА» ПРОЕКТ ВО  2Й МЛАДШЕЙ ГРУППЕ №3«КАРАПУЗ» «МАСЛЕНИЦА»</dc:title>
  <dc:creator>вика</dc:creator>
  <cp:lastModifiedBy>вика</cp:lastModifiedBy>
  <cp:revision>28</cp:revision>
  <dcterms:created xsi:type="dcterms:W3CDTF">2022-10-20T14:22:27Z</dcterms:created>
  <dcterms:modified xsi:type="dcterms:W3CDTF">2022-10-22T12:49:49Z</dcterms:modified>
</cp:coreProperties>
</file>