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73" r:id="rId3"/>
    <p:sldId id="257" r:id="rId4"/>
    <p:sldId id="261" r:id="rId5"/>
    <p:sldId id="269" r:id="rId6"/>
    <p:sldId id="270" r:id="rId7"/>
    <p:sldId id="260" r:id="rId8"/>
    <p:sldId id="264" r:id="rId9"/>
    <p:sldId id="267" r:id="rId10"/>
    <p:sldId id="265" r:id="rId11"/>
    <p:sldId id="266" r:id="rId12"/>
    <p:sldId id="271" r:id="rId13"/>
    <p:sldId id="272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1906" y="-43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657C5-FA0F-4FD0-B1DA-2443656583C3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8BB46-802A-4AA5-979B-0B1FE3E19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041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F284-9945-4102-9B0D-7B2C58D8F4A4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CA471-43CB-415C-8422-9CEE2916AE53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79A88-4655-4C7F-B7EA-D40E4FE07744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62A0A-C49E-4726-A19C-B4D35B1DBF8B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2471D-BA95-471F-B54B-0F57D82AAFFE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F4D1CF1-2AFF-4002-8720-7D3859EB6E98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C3DE5-FB9C-4BEF-8323-75DC7A5895A3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47B1-19A0-4709-8B7A-059E64D5F25D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4AC3-AA39-4770-9D08-96E914A1C66C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BC718-5C66-4088-8087-CBED77458933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66E4494-B95E-4065-A679-0F4466B16DD1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F1B6066-E878-44E5-9967-388A792A6E0B}" type="datetime1">
              <a:rPr lang="ru-RU" smtClean="0"/>
              <a:pPr/>
              <a:t>30.11.2020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ownloads\The%20Finger%20Family%20(Daddy%20Finger)%20-%20Original%20Version%20-%20Family%20Sing%20Along%20-%20Muffin%20Songs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2780928"/>
            <a:ext cx="5286412" cy="2214578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У</a:t>
            </a:r>
            <a:r>
              <a:rPr lang="ru-RU" sz="3600" b="1" dirty="0" smtClean="0"/>
              <a:t>рок по английскому языку на тему: </a:t>
            </a:r>
            <a:r>
              <a:rPr lang="en-US" sz="3600" b="1" dirty="0" smtClean="0"/>
              <a:t> 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en-US" sz="3600" b="1" dirty="0" smtClean="0"/>
              <a:t>MY FAMILY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в 5 классе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571472" y="71414"/>
          <a:ext cx="8215370" cy="6729984"/>
        </p:xfrm>
        <a:graphic>
          <a:graphicData uri="http://schemas.openxmlformats.org/drawingml/2006/table">
            <a:tbl>
              <a:tblPr/>
              <a:tblGrid>
                <a:gridCol w="4107685"/>
                <a:gridCol w="4107685"/>
              </a:tblGrid>
              <a:tr h="60722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cool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крутой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trendy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– стильный, модный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fashionable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– модный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clever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умный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smart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смышленый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brainy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– способный, мозговитый, умный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funny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 - веселый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amusing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забавный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comical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смешной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kind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добрый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nice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милый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caring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– заботливый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friendly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дружелюбный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sociable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 -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общительный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pleasant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приятный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842" marR="3784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naughty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озорной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bad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плохой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badly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behaved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– с плохим поведением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sweet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милый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lovable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привлекательный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cute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– милый, прелестный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noisy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шумный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loud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– громкий, крикливый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thoughtful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- чуткий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helpful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– отзывчивый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special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features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– особые характеристики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a family tree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– генеалогическое дерево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842" marR="3784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-243408"/>
            <a:ext cx="8534400" cy="1440160"/>
          </a:xfrm>
        </p:spPr>
        <p:txBody>
          <a:bodyPr>
            <a:normAutofit/>
          </a:bodyPr>
          <a:lstStyle/>
          <a:p>
            <a:r>
              <a:rPr lang="en-US" dirty="0"/>
              <a:t>What have we done at the lesson? Do you like the lesson? </a:t>
            </a:r>
            <a:endParaRPr lang="ru-RU" dirty="0"/>
          </a:p>
        </p:txBody>
      </p:sp>
      <p:pic>
        <p:nvPicPr>
          <p:cNvPr id="1026" name="Picture 2" descr="C:\Users\Acer\Desktop\2GmePzej6Tw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3674397" cy="334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cer\Desktop\6081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594" y="2492896"/>
            <a:ext cx="3611612" cy="361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60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2204864"/>
            <a:ext cx="8503920" cy="3894184"/>
          </a:xfrm>
        </p:spPr>
        <p:txBody>
          <a:bodyPr>
            <a:normAutofit/>
          </a:bodyPr>
          <a:lstStyle/>
          <a:p>
            <a:pPr algn="ctr"/>
            <a:r>
              <a:rPr lang="en-US" sz="8800" dirty="0" smtClean="0"/>
              <a:t>Good bye!!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636051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The 1</a:t>
            </a:r>
            <a:r>
              <a:rPr lang="en-US" sz="6600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 of December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569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Ирина\_English\2017\учитель года\урок\6665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5869" y="0"/>
            <a:ext cx="10972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Ирина\_English\2017\учитель года\урок\Top-5-Family-Neighborhoods-In-Largo-F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9434" y="0"/>
            <a:ext cx="102934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dirty="0"/>
              <a:t>family, This, my, is!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338301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This</a:t>
            </a:r>
            <a:r>
              <a:rPr lang="ru-RU" sz="9600" dirty="0" smtClean="0"/>
              <a:t> </a:t>
            </a:r>
            <a:r>
              <a:rPr lang="en-US" sz="9600" dirty="0" smtClean="0"/>
              <a:t>is</a:t>
            </a:r>
            <a:r>
              <a:rPr lang="ru-RU" sz="9600" dirty="0" smtClean="0"/>
              <a:t> </a:t>
            </a:r>
            <a:r>
              <a:rPr lang="en-US" sz="9600" dirty="0" smtClean="0"/>
              <a:t>my</a:t>
            </a:r>
            <a:r>
              <a:rPr lang="ru-RU" sz="9600" dirty="0" smtClean="0"/>
              <a:t> </a:t>
            </a:r>
            <a:r>
              <a:rPr lang="en-US" sz="9600" dirty="0" smtClean="0"/>
              <a:t>family!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890996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Ирина\_English\2017\учитель года\урок\o-LARGE-FAMILY-facebo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86246" y="0"/>
            <a:ext cx="13716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42928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en-US" sz="4800" dirty="0" smtClean="0">
                <a:latin typeface="Bodoni MT Black" pitchFamily="18" charset="0"/>
              </a:rPr>
              <a:t>I`ve got a mother,</a:t>
            </a:r>
            <a:endParaRPr lang="ru-RU" sz="4800" dirty="0" smtClean="0"/>
          </a:p>
          <a:p>
            <a:pPr>
              <a:buNone/>
            </a:pPr>
            <a:r>
              <a:rPr lang="en-US" sz="4800" dirty="0" smtClean="0">
                <a:latin typeface="Bodoni MT Black" pitchFamily="18" charset="0"/>
              </a:rPr>
              <a:t>I`ve got a father,</a:t>
            </a:r>
            <a:endParaRPr lang="ru-RU" sz="4800" dirty="0" smtClean="0"/>
          </a:p>
          <a:p>
            <a:pPr>
              <a:buNone/>
            </a:pPr>
            <a:r>
              <a:rPr lang="en-US" sz="4800" dirty="0" smtClean="0">
                <a:latin typeface="Bodoni MT Black" pitchFamily="18" charset="0"/>
              </a:rPr>
              <a:t>I`ve got a sister,</a:t>
            </a:r>
            <a:endParaRPr lang="ru-RU" sz="4800" dirty="0" smtClean="0"/>
          </a:p>
          <a:p>
            <a:pPr>
              <a:buNone/>
            </a:pPr>
            <a:r>
              <a:rPr lang="en-US" sz="4800" dirty="0" smtClean="0">
                <a:latin typeface="Bodoni MT Black" pitchFamily="18" charset="0"/>
              </a:rPr>
              <a:t>I`ve got a brother,</a:t>
            </a:r>
            <a:endParaRPr lang="ru-RU" sz="4800" dirty="0" smtClean="0"/>
          </a:p>
          <a:p>
            <a:pPr>
              <a:buNone/>
            </a:pPr>
            <a:r>
              <a:rPr lang="en-US" sz="4800" dirty="0" smtClean="0">
                <a:latin typeface="Bodoni MT Black" pitchFamily="18" charset="0"/>
              </a:rPr>
              <a:t>We live together, </a:t>
            </a:r>
            <a:endParaRPr lang="ru-RU" sz="4800" dirty="0" smtClean="0"/>
          </a:p>
          <a:p>
            <a:pPr>
              <a:buNone/>
            </a:pPr>
            <a:r>
              <a:rPr lang="en-US" sz="4800" dirty="0" smtClean="0">
                <a:latin typeface="Bodoni MT Black" pitchFamily="18" charset="0"/>
              </a:rPr>
              <a:t>We love each other!</a:t>
            </a:r>
            <a:endParaRPr lang="ru-RU" sz="4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194" name="Picture 2" descr="E:\Ирина\_English\2017\учитель года\урок\how-to-talk-to-your-family-about-your-mental-illness-relationships-nOAT06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928802"/>
            <a:ext cx="3048000" cy="2673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The Finger Family (Daddy Finger) - Original Version - Family Sing Along - Muffin Songs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500098" y="285728"/>
            <a:ext cx="9897564" cy="5996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1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106</TotalTime>
  <Words>169</Words>
  <Application>Microsoft Office PowerPoint</Application>
  <PresentationFormat>Экран (4:3)</PresentationFormat>
  <Paragraphs>39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Официальная</vt:lpstr>
      <vt:lpstr>Урок по английскому языку на тему:    MY FAMILY в 5 классе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What have we done at the lesson? Do you like the lesson?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Станислав Павлов</dc:creator>
  <cp:lastModifiedBy>Acer</cp:lastModifiedBy>
  <cp:revision>18</cp:revision>
  <dcterms:created xsi:type="dcterms:W3CDTF">2017-11-05T09:36:30Z</dcterms:created>
  <dcterms:modified xsi:type="dcterms:W3CDTF">2020-11-30T17:25:26Z</dcterms:modified>
</cp:coreProperties>
</file>