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348880"/>
            <a:ext cx="6858000" cy="9906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Почему важно уважать друг друга?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149080"/>
            <a:ext cx="6172200" cy="13716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Наше поведение – наш выбор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216" y="5661248"/>
            <a:ext cx="2062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Фомочкина А.В.</a:t>
            </a:r>
            <a:br>
              <a:rPr lang="ru-RU" dirty="0" smtClean="0"/>
            </a:br>
            <a:r>
              <a:rPr lang="ru-RU" dirty="0" smtClean="0"/>
              <a:t>Педагог-психолог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3501008"/>
            <a:ext cx="7467600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Что такое сила? Когда её нельзя применять?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404664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/>
              <a:t>Задайте себе вопрос: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294112"/>
            <a:ext cx="7467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Уметь постоять за себя – хорошо или плохо?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404664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/>
              <a:t>Задайте себе вопрос: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00608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«Чего я пытаюсь добиться?»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404664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/>
              <a:t>Задайте себе вопрос: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158208"/>
            <a:ext cx="74676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1. Слова, которыми можно выразить благодарность?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2. Слова, которыми можно попросить прощения?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3. Слова, которыми можно выразить свои чувства?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00608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Наше поведение – это наш выбор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65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Почему важно уважать друг друга?</vt:lpstr>
      <vt:lpstr>Что такое сила? Когда её нельзя применять?</vt:lpstr>
      <vt:lpstr>Уметь постоять за себя – хорошо или плохо?</vt:lpstr>
      <vt:lpstr>«Чего я пытаюсь добиться?»</vt:lpstr>
      <vt:lpstr>1. Слова, которыми можно выразить благодарность? 2. Слова, которыми можно попросить прощения? 3. Слова, которыми можно выразить свои чувства?</vt:lpstr>
      <vt:lpstr>Наше поведение – это наш выбор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важно уважать друг друга?</dc:title>
  <dc:creator>Анна</dc:creator>
  <cp:lastModifiedBy>Анна</cp:lastModifiedBy>
  <cp:revision>2</cp:revision>
  <dcterms:created xsi:type="dcterms:W3CDTF">2022-10-04T09:55:38Z</dcterms:created>
  <dcterms:modified xsi:type="dcterms:W3CDTF">2022-11-02T06:18:09Z</dcterms:modified>
</cp:coreProperties>
</file>