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814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7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229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123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6933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27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223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94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327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388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464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834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080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03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31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142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0FA55-590B-4883-93EB-CF733061C37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3F8489A-49F8-4FAC-BE54-F67155F7C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85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ru.wikipedia.org/wiki/1906" TargetMode="External"/><Relationship Id="rId7" Type="http://schemas.openxmlformats.org/officeDocument/2006/relationships/hyperlink" Target="https://ru.wikipedia.org/wiki/%D0%A2%D0%B0%D1%82%D0%B0%D1%80%D1%8B" TargetMode="External"/><Relationship Id="rId2" Type="http://schemas.openxmlformats.org/officeDocument/2006/relationships/hyperlink" Target="https://ru.wikipedia.org/wiki/1_%D0%BD%D0%BE%D1%8F%D0%B1%D1%8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986" TargetMode="External"/><Relationship Id="rId5" Type="http://schemas.openxmlformats.org/officeDocument/2006/relationships/hyperlink" Target="https://ru.wikipedia.org/wiki/7_%D0%B8%D1%8E%D0%BD%D1%8F" TargetMode="External"/><Relationship Id="rId4" Type="http://schemas.openxmlformats.org/officeDocument/2006/relationships/hyperlink" Target="https://ru.wikipedia.org/wiki/%D0%9A%D0%B0%D0%B7%D0%B0%D0%BD%D1%8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E%D1%81%D0%BA%D0%BE%D0%B2%D1%81%D0%BA%D0%B0%D1%8F_%D0%B3%D0%BE%D1%81%D1%83%D0%B4%D0%B0%D1%80%D1%81%D1%82%D0%B2%D0%B5%D0%BD%D0%BD%D0%B0%D1%8F_%D0%BA%D0%BE%D0%BD%D1%81%D0%B5%D1%80%D0%B2%D0%B0%D1%82%D0%BE%D1%80%D0%B8%D1%8F_%D0%B8%D0%BC%D0%B5%D0%BD%D0%B8_%D0%9F._%D0%98._%D0%A7%D0%B0%D0%B9%D0%BA%D0%BE%D0%B2%D1%81%D0%BA%D0%BE%D0%B3%D0%BE" TargetMode="External"/><Relationship Id="rId2" Type="http://schemas.openxmlformats.org/officeDocument/2006/relationships/hyperlink" Target="https://ru.wikipedia.org/wiki/%D0%90%D0%B8%D1%82%D0%BE%D0%B2%D0%B0,_%D0%A4%D0%B0%D1%82%D0%B8%D1%85%D0%B0_%D0%90%D0%B1%D0%B4%D1%83%D0%BB%D0%B2%D0%B0%D0%BB%D0%B8%D0%B5%D0%B2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2%D0%B0%D1%82%D0%B0%D1%80%D1%81%D0%BA%D0%B8%D0%B9_%D0%B0%D0%BA%D0%B0%D0%B4%D0%B5%D0%BC%D0%B8%D1%87%D0%B5%D1%81%D0%BA%D0%B8%D0%B9_%D0%B3%D0%BE%D1%81%D1%83%D0%B4%D0%B0%D1%80%D1%81%D1%82%D0%B2%D0%B5%D0%BD%D0%BD%D1%8B%D0%B9_%D1%82%D0%B5%D0%B0%D1%82%D1%80_%D0%BE%D0%BF%D0%B5%D1%80%D1%8B_%D0%B8_%D0%B1%D0%B0%D0%BB%D0%B5%D1%82%D0%B0_%D0%B8%D0%BC%D0%B5%D0%BD%D0%B8_%D0%9C%D1%83%D1%81%D1%8B_%D0%94%D0%B6%D0%B0%D0%BB%D0%B8%D0%BB%D1%8F" TargetMode="External"/><Relationship Id="rId5" Type="http://schemas.openxmlformats.org/officeDocument/2006/relationships/hyperlink" Target="https://ru.wikipedia.org/wiki/%D0%A2%D0%B0%D1%82%D0%B0%D1%80%D1%81%D0%BA%D0%B8%D0%B9_%D0%93%D0%BE%D1%81%D1%83%D0%B4%D0%B0%D1%80%D1%81%D1%82%D0%B2%D0%B5%D0%BD%D0%BD%D1%8B%D0%B9_%D0%90%D0%BA%D0%B0%D0%B4%D0%B5%D0%BC%D0%B8%D1%87%D0%B5%D1%81%D0%BA%D0%B8%D0%B9_%D1%82%D0%B5%D0%B0%D1%82%D1%80_%D0%B8%D0%BC%D0%B5%D0%BD%D0%B8_%D0%93%D0%B0%D0%BB%D0%B8%D0%B0%D1%81%D0%B3%D0%B0%D1%80%D0%B0_%D0%9A%D0%B0%D0%BC%D0%B0%D0%BB%D0%B0" TargetMode="External"/><Relationship Id="rId4" Type="http://schemas.openxmlformats.org/officeDocument/2006/relationships/hyperlink" Target="https://ru.wikipedia.org/wiki/%D0%A6%D1%8B%D0%B1%D1%83%D1%89%D0%B5%D0%BD%D0%BA%D0%BE,_%D0%9C%D0%B0%D1%80%D0%B8%D1%8F_%D0%93%D1%80%D0%B8%D0%B3%D0%BE%D1%80%D1%8C%D0%B5%D0%B2%D0%BD%D0%B0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C%D0%B8%D1%80%D1%85%D0%B0%D0%BD,_%D0%A4%D0%B0%D1%82%D0%B8%D1%85_%D0%97%D0%B0%D1%80%D0%B8%D1%84%D0%BE%D0%B2%D0%B8%D1%87" TargetMode="External"/><Relationship Id="rId2" Type="http://schemas.openxmlformats.org/officeDocument/2006/relationships/hyperlink" Target="https://ru.wikipedia.org/wiki/%D0%93%D0%B0%D0%B1%D1%8F%D1%88%D0%B8,_%D0%A1%D1%83%D0%BB%D1%82%D0%B0%D0%BD_%D0%A5%D0%B0%D1%81%D0%B0%D0%BD%D0%BE%D0%B2%D0%B8%D1%8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1%D1%82%D0%B0%D0%BD%D0%B8%D1%81%D0%BB%D0%B0%D0%B2%D1%81%D0%BA%D0%B8%D0%B9,_%D0%9A%D0%BE%D0%BD%D1%81%D1%82%D0%B0%D0%BD%D1%82%D0%B8%D0%BD_%D0%A1%D0%B5%D1%80%D0%B3%D0%B5%D0%B5%D0%B2%D0%B8%D1%87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78822"/>
            <a:ext cx="9144000" cy="1067209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Садыкова Сара </a:t>
            </a:r>
            <a:r>
              <a:rPr lang="ru-RU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Гарифовна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485" y="1764983"/>
            <a:ext cx="3341601" cy="476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1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Профессия, годы жизни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Сара́ </a:t>
            </a:r>
            <a:r>
              <a:rPr lang="ru-RU" b="1" dirty="0" err="1"/>
              <a:t>Сады́кова</a:t>
            </a:r>
            <a:r>
              <a:rPr lang="ru-RU" dirty="0"/>
              <a:t> </a:t>
            </a:r>
            <a:r>
              <a:rPr lang="ru-RU" dirty="0" smtClean="0">
                <a:hlinkClick r:id="rId2" tooltip="1 ноября"/>
              </a:rPr>
              <a:t>1 </a:t>
            </a:r>
            <a:r>
              <a:rPr lang="ru-RU" dirty="0">
                <a:hlinkClick r:id="rId2" tooltip="1 ноября"/>
              </a:rPr>
              <a:t>ноября</a:t>
            </a:r>
            <a:r>
              <a:rPr lang="ru-RU" dirty="0"/>
              <a:t> </a:t>
            </a:r>
            <a:r>
              <a:rPr lang="ru-RU" dirty="0">
                <a:hlinkClick r:id="rId3" tooltip="1906"/>
              </a:rPr>
              <a:t>1906</a:t>
            </a:r>
            <a:r>
              <a:rPr lang="ru-RU" dirty="0"/>
              <a:t>, </a:t>
            </a:r>
            <a:r>
              <a:rPr lang="ru-RU" dirty="0">
                <a:hlinkClick r:id="rId4" tooltip="Казань"/>
              </a:rPr>
              <a:t>Казань</a:t>
            </a:r>
            <a:r>
              <a:rPr lang="ru-RU" dirty="0"/>
              <a:t> — </a:t>
            </a:r>
            <a:r>
              <a:rPr lang="ru-RU" dirty="0">
                <a:hlinkClick r:id="rId5" tooltip="7 июня"/>
              </a:rPr>
              <a:t>7 июня</a:t>
            </a:r>
            <a:r>
              <a:rPr lang="ru-RU" dirty="0"/>
              <a:t> </a:t>
            </a:r>
            <a:r>
              <a:rPr lang="ru-RU" dirty="0" smtClean="0">
                <a:hlinkClick r:id="rId6" tooltip="1986"/>
              </a:rPr>
              <a:t>1986</a:t>
            </a:r>
            <a:r>
              <a:rPr lang="ru-RU" dirty="0"/>
              <a:t> — </a:t>
            </a:r>
            <a:r>
              <a:rPr lang="ru-RU" dirty="0">
                <a:hlinkClick r:id="rId7" tooltip="Татары"/>
              </a:rPr>
              <a:t>татарский</a:t>
            </a:r>
            <a:r>
              <a:rPr lang="ru-RU" dirty="0"/>
              <a:t> композитор, актриса и певица. Была первой женщиной — профессиональным композитором среди татар.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334" y="3306216"/>
            <a:ext cx="4430243" cy="33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9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Биография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20954"/>
            <a:ext cx="8596668" cy="4253274"/>
          </a:xfrm>
        </p:spPr>
        <p:txBody>
          <a:bodyPr/>
          <a:lstStyle/>
          <a:p>
            <a:r>
              <a:rPr lang="ru-RU" dirty="0"/>
              <a:t>Родилась в центре Казани, на улице Парижской Коммуны, дом № 18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>Училась в знаменитой татарской женской гимназии </a:t>
            </a:r>
            <a:r>
              <a:rPr lang="ru-RU" dirty="0" err="1">
                <a:hlinkClick r:id="rId2" tooltip="Аитова, Фатиха Абдулвалиевна"/>
              </a:rPr>
              <a:t>Фатихи</a:t>
            </a:r>
            <a:r>
              <a:rPr lang="ru-RU" dirty="0">
                <a:hlinkClick r:id="rId2" tooltip="Аитова, Фатиха Абдулвалиевна"/>
              </a:rPr>
              <a:t> </a:t>
            </a:r>
            <a:r>
              <a:rPr lang="ru-RU" dirty="0" err="1">
                <a:hlinkClick r:id="rId2" tooltip="Аитова, Фатиха Абдулвалиевна"/>
              </a:rPr>
              <a:t>Аитовой</a:t>
            </a:r>
            <a:r>
              <a:rPr lang="ru-RU" dirty="0"/>
              <a:t>, затем в Казанском педагогическом техникуме.</a:t>
            </a:r>
          </a:p>
          <a:p>
            <a:r>
              <a:rPr lang="ru-RU" dirty="0"/>
              <a:t>В 1922—1928 годах (по классу сольного пения) и в 1934—1938 годах (татарская оперная студия) училась в Московской </a:t>
            </a:r>
            <a:r>
              <a:rPr lang="ru-RU" dirty="0">
                <a:hlinkClick r:id="rId3" tooltip="Московская государственная консерватория имени П. И. Чайковского"/>
              </a:rPr>
              <a:t>консерватории имени П. И. Чайковского</a:t>
            </a:r>
            <a:r>
              <a:rPr lang="ru-RU" dirty="0"/>
              <a:t>. Среди её учителей — </a:t>
            </a:r>
            <a:r>
              <a:rPr lang="ru-RU" dirty="0" err="1">
                <a:hlinkClick r:id="rId4" tooltip="Цыбущенко, Мария Григорьевна"/>
              </a:rPr>
              <a:t>Цыбущенко</a:t>
            </a:r>
            <a:r>
              <a:rPr lang="ru-RU" dirty="0">
                <a:hlinkClick r:id="rId4" tooltip="Цыбущенко, Мария Григорьевна"/>
              </a:rPr>
              <a:t>, Мария Григорьевна</a:t>
            </a:r>
            <a:r>
              <a:rPr lang="ru-RU" dirty="0"/>
              <a:t>.</a:t>
            </a:r>
          </a:p>
          <a:p>
            <a:r>
              <a:rPr lang="ru-RU" dirty="0"/>
              <a:t>В 1930—1934 годах работала в Казани в труппе </a:t>
            </a:r>
            <a:r>
              <a:rPr lang="ru-RU" dirty="0">
                <a:hlinkClick r:id="rId5" tooltip="Татарский Государственный Академический театр имени Галиасгара Камала"/>
              </a:rPr>
              <a:t>Татарского государственного академического театра</a:t>
            </a:r>
            <a:r>
              <a:rPr lang="ru-RU" dirty="0"/>
              <a:t>.</a:t>
            </a:r>
          </a:p>
          <a:p>
            <a:r>
              <a:rPr lang="ru-RU" dirty="0"/>
              <a:t>В 1938—1948 годах — солистка </a:t>
            </a:r>
            <a:r>
              <a:rPr lang="ru-RU" dirty="0">
                <a:hlinkClick r:id="rId6" tooltip="Татарский академический государственный театр оперы и балета имени Мусы Джалиля"/>
              </a:rPr>
              <a:t>Татарского театра оперы и балета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7402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Семья композитора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Первый муж - </a:t>
            </a:r>
            <a:r>
              <a:rPr lang="ru-RU" dirty="0" err="1"/>
              <a:t>Газиз</a:t>
            </a:r>
            <a:r>
              <a:rPr lang="ru-RU" dirty="0"/>
              <a:t> </a:t>
            </a:r>
            <a:r>
              <a:rPr lang="ru-RU" dirty="0" err="1"/>
              <a:t>Айдарский</a:t>
            </a:r>
            <a:r>
              <a:rPr lang="ru-RU" dirty="0"/>
              <a:t> (1898-1933 гг.), актер и режиссер, один из создателей Московского государственного татарского музыкально-драматического рабочего театра «</a:t>
            </a:r>
            <a:r>
              <a:rPr lang="ru-RU" dirty="0" err="1"/>
              <a:t>Эшче</a:t>
            </a:r>
            <a:r>
              <a:rPr lang="ru-RU" dirty="0"/>
              <a:t>» («Рабочий»), его главный режиссер и художественный руководитель. Драматический актер трагедийного плана и один из первых татарских профессиональных режиссеров с высшим </a:t>
            </a:r>
            <a:r>
              <a:rPr lang="ru-RU" dirty="0" smtClean="0"/>
              <a:t>образованием</a:t>
            </a:r>
            <a:endParaRPr lang="ru-RU" dirty="0"/>
          </a:p>
          <a:p>
            <a:r>
              <a:rPr lang="ru-RU" dirty="0"/>
              <a:t>Второй муж — Юлий Станиславович </a:t>
            </a:r>
            <a:r>
              <a:rPr lang="ru-RU" dirty="0" err="1"/>
              <a:t>Крещелюнас</a:t>
            </a:r>
            <a:r>
              <a:rPr lang="ru-RU" dirty="0"/>
              <a:t>, музыкант.</a:t>
            </a:r>
          </a:p>
          <a:p>
            <a:r>
              <a:rPr lang="ru-RU" dirty="0"/>
              <a:t>Дочь - </a:t>
            </a:r>
            <a:r>
              <a:rPr lang="ru-RU" dirty="0" err="1"/>
              <a:t>Альфия</a:t>
            </a:r>
            <a:r>
              <a:rPr lang="ru-RU" dirty="0"/>
              <a:t> </a:t>
            </a:r>
            <a:r>
              <a:rPr lang="ru-RU" dirty="0" err="1"/>
              <a:t>Айдарская</a:t>
            </a:r>
            <a:r>
              <a:rPr lang="ru-RU" dirty="0"/>
              <a:t> (род. 25 мая 1925 г.), артистка балета, заслуженная артистка Республики Татарстан. В 1941-1953 гг. танцевала в Татарском театре оперы и балета.</a:t>
            </a:r>
          </a:p>
          <a:p>
            <a:r>
              <a:rPr lang="ru-RU" dirty="0"/>
              <a:t>Внук - Ростислав Грекулов,(1953-2002 </a:t>
            </a:r>
            <a:r>
              <a:rPr lang="ru-RU" dirty="0" err="1"/>
              <a:t>г.г</a:t>
            </a:r>
            <a:r>
              <a:rPr lang="ru-RU" dirty="0"/>
              <a:t>.)музыкант.</a:t>
            </a:r>
          </a:p>
          <a:p>
            <a:r>
              <a:rPr lang="ru-RU" dirty="0"/>
              <a:t>Правнучка-Ольга Шаронова(Грекулова) (род.1976 г.),дизайнер</a:t>
            </a:r>
          </a:p>
        </p:txBody>
      </p:sp>
    </p:spTree>
    <p:extLst>
      <p:ext uri="{BB962C8B-B14F-4D97-AF65-F5344CB8AC3E}">
        <p14:creationId xmlns:p14="http://schemas.microsoft.com/office/powerpoint/2010/main" val="39148976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За талант шахтеры Донбасса подарили Саре звание «Татарский соловей», которое закрепилось за ней на всю жизнь.</a:t>
            </a:r>
          </a:p>
          <a:p>
            <a:r>
              <a:rPr lang="ru-RU" dirty="0"/>
              <a:t>Вместе с мужем бывали в Политехническом музее, где читал свои стихи Владимир Маяковский.</a:t>
            </a:r>
          </a:p>
          <a:p>
            <a:r>
              <a:rPr lang="ru-RU" dirty="0"/>
              <a:t>Была знакома с Мусой </a:t>
            </a:r>
            <a:r>
              <a:rPr lang="ru-RU" dirty="0" err="1"/>
              <a:t>Джалилем</a:t>
            </a:r>
            <a:r>
              <a:rPr lang="ru-RU" dirty="0"/>
              <a:t>.</a:t>
            </a:r>
          </a:p>
          <a:p>
            <a:r>
              <a:rPr lang="ru-RU" dirty="0"/>
              <a:t>В 1925 году в первой татарской опере «</a:t>
            </a:r>
            <a:r>
              <a:rPr lang="ru-RU" dirty="0" err="1"/>
              <a:t>Сания</a:t>
            </a:r>
            <a:r>
              <a:rPr lang="ru-RU" dirty="0"/>
              <a:t>» (музыка </a:t>
            </a:r>
            <a:r>
              <a:rPr lang="ru-RU" dirty="0">
                <a:hlinkClick r:id="rId2" tooltip="Габяши, Султан Хасанович"/>
              </a:rPr>
              <a:t>С. </a:t>
            </a:r>
            <a:r>
              <a:rPr lang="ru-RU" dirty="0" err="1">
                <a:hlinkClick r:id="rId2" tooltip="Габяши, Султан Хасанович"/>
              </a:rPr>
              <a:t>Габяши</a:t>
            </a:r>
            <a:r>
              <a:rPr lang="ru-RU" dirty="0"/>
              <a:t>, </a:t>
            </a:r>
            <a:r>
              <a:rPr lang="ru-RU" dirty="0" err="1"/>
              <a:t>В.Виноградова</a:t>
            </a:r>
            <a:r>
              <a:rPr lang="ru-RU" dirty="0"/>
              <a:t>, </a:t>
            </a:r>
            <a:r>
              <a:rPr lang="ru-RU" dirty="0" err="1"/>
              <a:t>Г.Альмухаметова</a:t>
            </a:r>
            <a:r>
              <a:rPr lang="ru-RU" dirty="0"/>
              <a:t>, автор либретто — </a:t>
            </a:r>
            <a:r>
              <a:rPr lang="ru-RU" dirty="0">
                <a:hlinkClick r:id="rId3" tooltip="Амирхан, Фатих Зарифович"/>
              </a:rPr>
              <a:t>Ф. </a:t>
            </a:r>
            <a:r>
              <a:rPr lang="ru-RU" dirty="0" err="1">
                <a:hlinkClick r:id="rId3" tooltip="Амирхан, Фатих Зарифович"/>
              </a:rPr>
              <a:t>Амирхан</a:t>
            </a:r>
            <a:r>
              <a:rPr lang="ru-RU" dirty="0"/>
              <a:t>) заглавная партия была написана специально для голоса Сары.</a:t>
            </a:r>
          </a:p>
          <a:p>
            <a:r>
              <a:rPr lang="ru-RU" dirty="0"/>
              <a:t>На торжествах по случаю 35-летия Московского художественного академического театра, по просьбе </a:t>
            </a:r>
            <a:r>
              <a:rPr lang="ru-RU" dirty="0">
                <a:hlinkClick r:id="rId4" tooltip="Станиславский, Константин Сергеевич"/>
              </a:rPr>
              <a:t>Станиславского</a:t>
            </a:r>
            <a:r>
              <a:rPr lang="ru-RU" dirty="0"/>
              <a:t> пела специально для него, а когда закончила, Константин Сергеевич подошел к ней, поцеловал руку и сказал: «У вас большое будущее».</a:t>
            </a:r>
          </a:p>
        </p:txBody>
      </p:sp>
    </p:spTree>
    <p:extLst>
      <p:ext uri="{BB962C8B-B14F-4D97-AF65-F5344CB8AC3E}">
        <p14:creationId xmlns:p14="http://schemas.microsoft.com/office/powerpoint/2010/main" val="3574599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Произведения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Около 400 песен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Музыка к 18 спектаклям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Музыкальные комедии «Песня любви» («</a:t>
            </a:r>
            <a:r>
              <a:rPr lang="ru-RU" dirty="0" err="1"/>
              <a:t>Мәхәббәт</a:t>
            </a:r>
            <a:r>
              <a:rPr lang="ru-RU" dirty="0"/>
              <a:t> </a:t>
            </a:r>
            <a:r>
              <a:rPr lang="ru-RU" dirty="0" err="1"/>
              <a:t>җыры</a:t>
            </a:r>
            <a:r>
              <a:rPr lang="ru-RU" dirty="0"/>
              <a:t>», 1971) и «Женихи» («</a:t>
            </a:r>
            <a:r>
              <a:rPr lang="ru-RU" dirty="0" err="1"/>
              <a:t>Кияүләр</a:t>
            </a:r>
            <a:r>
              <a:rPr lang="ru-RU" dirty="0"/>
              <a:t>», 1972) (обе совместно с Р. Г. Губайдуллиным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785" y="4100975"/>
            <a:ext cx="4153480" cy="234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28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</TotalTime>
  <Words>187</Words>
  <Application>Microsoft Office PowerPoint</Application>
  <PresentationFormat>Широкоэкранный</PresentationFormat>
  <Paragraphs>24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Trebuchet MS</vt:lpstr>
      <vt:lpstr>Wingdings</vt:lpstr>
      <vt:lpstr>Wingdings 3</vt:lpstr>
      <vt:lpstr>Аспект</vt:lpstr>
      <vt:lpstr>Садыкова Сара Гарифовна</vt:lpstr>
      <vt:lpstr>Профессия, годы жизни</vt:lpstr>
      <vt:lpstr>Биография</vt:lpstr>
      <vt:lpstr>Семья композитора</vt:lpstr>
      <vt:lpstr>Интересные факты</vt:lpstr>
      <vt:lpstr>Произведения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Фёдор Иванович Шаляпин</dc:title>
  <dc:creator>Sergey</dc:creator>
  <cp:lastModifiedBy>Sergey</cp:lastModifiedBy>
  <cp:revision>5</cp:revision>
  <dcterms:created xsi:type="dcterms:W3CDTF">2022-04-06T18:25:20Z</dcterms:created>
  <dcterms:modified xsi:type="dcterms:W3CDTF">2022-04-06T18:54:08Z</dcterms:modified>
</cp:coreProperties>
</file>