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66" r:id="rId2"/>
    <p:sldId id="256" r:id="rId3"/>
    <p:sldId id="257" r:id="rId4"/>
    <p:sldId id="258" r:id="rId5"/>
    <p:sldId id="261" r:id="rId6"/>
    <p:sldId id="259" r:id="rId7"/>
    <p:sldId id="260" r:id="rId8"/>
    <p:sldId id="264" r:id="rId9"/>
    <p:sldId id="262" r:id="rId10"/>
    <p:sldId id="265" r:id="rId11"/>
    <p:sldId id="267" r:id="rId12"/>
    <p:sldId id="268" r:id="rId13"/>
    <p:sldId id="272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2B7CC6-67A2-436C-B3F3-BDAD65407CDD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E32230-49E0-4950-BF5C-30CE27E6EF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ladraz.ru/images/photos/1bc87d67c27879f99694fb94489670e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71480"/>
            <a:ext cx="2494205" cy="3402095"/>
          </a:xfrm>
          <a:prstGeom prst="rect">
            <a:avLst/>
          </a:prstGeom>
          <a:noFill/>
        </p:spPr>
      </p:pic>
      <p:pic>
        <p:nvPicPr>
          <p:cNvPr id="1030" name="Picture 6" descr="https://liubavyshka.ru/_ph/156/2/956770910.jpg?159243455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714356"/>
            <a:ext cx="2545132" cy="3357586"/>
          </a:xfrm>
          <a:prstGeom prst="rect">
            <a:avLst/>
          </a:prstGeom>
          <a:noFill/>
        </p:spPr>
      </p:pic>
      <p:pic>
        <p:nvPicPr>
          <p:cNvPr id="1032" name="Picture 8" descr="https://placepic.ru/wp-content/uploads/2021/09/37-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714356"/>
            <a:ext cx="2417308" cy="335758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142976" y="4786322"/>
            <a:ext cx="69294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Какое понятие скрыто в данных картинках?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Оценка труда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rot="5400000">
            <a:off x="535753" y="1607331"/>
            <a:ext cx="1643074" cy="100013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5400000">
            <a:off x="1928794" y="2786058"/>
            <a:ext cx="300039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5400000">
            <a:off x="4179885" y="2749545"/>
            <a:ext cx="307183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6200000" flipH="1">
            <a:off x="6786578" y="1571612"/>
            <a:ext cx="1500198" cy="92869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42844" y="2928934"/>
            <a:ext cx="30684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Заработная плата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57290" y="4357694"/>
            <a:ext cx="356052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Моральная оценка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(одобрение, похвала)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72066" y="4357694"/>
            <a:ext cx="31495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Премия, надбавка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00826" y="2857496"/>
            <a:ext cx="24907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Повышение в должности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4" grpId="0" build="p"/>
      <p:bldP spid="15" grpId="0" build="p"/>
      <p:bldP spid="1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Источники богатства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rot="5400000">
            <a:off x="1571604" y="1357298"/>
            <a:ext cx="1285884" cy="114300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rot="5400000">
            <a:off x="3500430" y="2571744"/>
            <a:ext cx="214314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16200000" flipH="1">
            <a:off x="6357950" y="1357298"/>
            <a:ext cx="1143008" cy="100013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2844" y="2571744"/>
            <a:ext cx="228601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 Природные ресурсы: земля, лес, полезные ископаемые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14612" y="3643314"/>
            <a:ext cx="350046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 Результаты трудовой деятельности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00760" y="2500306"/>
            <a:ext cx="300039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3. Приобретенные человеком знания и умения, признанные и оцененные другими людьми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2" grpId="0" build="p"/>
      <p:bldP spid="1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Цитаты известных людей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1500174"/>
            <a:ext cx="37862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1. Труд — это любовь, ставшая зримой.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5429264"/>
            <a:ext cx="39290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7. Труд в наше время — это великое право и великая обязанность.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2285992"/>
            <a:ext cx="40142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/>
              <a:t>2. Труд облагораживает человека.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4000504"/>
            <a:ext cx="42862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5. Постоянный труд — есть закон как искусства, так и жизни.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357686" y="228599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 smtClean="0"/>
              <a:t>9. Труд — это единственный титул истинного благородства.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357686" y="157161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 smtClean="0"/>
              <a:t>8. Неусыпный труд все препятствия преодолевает.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471488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 smtClean="0"/>
              <a:t>6. Истинное сокровище для людей - умение трудиться.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85720" y="3286124"/>
            <a:ext cx="40005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4. Дорога к славе прокладывается трудом.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85720" y="2786058"/>
            <a:ext cx="38427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/>
              <a:t>3. Все побеждает упорный труд.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6" grpId="0" build="p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1643050"/>
            <a:ext cx="830201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Параграф 8, читать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Выполнить задания с раздаточного материала.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AutoShape 2" descr="https://coolsen.ru/wp-content/uploads/2021/06/3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868" name="AutoShape 4" descr="https://coolsen.ru/wp-content/uploads/2021/06/3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870" name="AutoShape 6" descr="https://coolsen.ru/wp-content/uploads/2021/06/3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872" name="AutoShape 8" descr="https://coolsen.ru/wp-content/uploads/2021/06/3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874" name="AutoShape 10" descr="https://coolsen.ru/wp-content/uploads/2021/06/3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6876" name="Picture 12" descr="https://ds05.infourok.ru/uploads/ex/1283/000fa2e2-1fe5beb7/img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72132" y="3857628"/>
            <a:ext cx="3271838" cy="1214438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Выполнила: учитель истории и обществознания </a:t>
            </a:r>
          </a:p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Мостовая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евгения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николаевна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357166"/>
            <a:ext cx="7772400" cy="1752600"/>
          </a:xfrm>
        </p:spPr>
        <p:txBody>
          <a:bodyPr/>
          <a:lstStyle/>
          <a:p>
            <a:r>
              <a:rPr lang="ru-RU" dirty="0" smtClean="0"/>
              <a:t>Труд – основа жизни</a:t>
            </a:r>
            <a:endParaRPr lang="ru-RU" dirty="0"/>
          </a:p>
        </p:txBody>
      </p:sp>
      <p:pic>
        <p:nvPicPr>
          <p:cNvPr id="11266" name="Picture 2" descr="http://i0.wp.com/img0.liveinternet.ru/images/attach/c/7/96/60/96060418_Risunok__40_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496"/>
            <a:ext cx="4714908" cy="346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Цели урока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14282" y="1857364"/>
            <a:ext cx="872136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1. Рассмотреть понятие труд</a:t>
            </a:r>
          </a:p>
          <a:p>
            <a:pPr algn="just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2. Выделить основные категории труда</a:t>
            </a:r>
          </a:p>
          <a:p>
            <a:pPr algn="just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3. Рассмотреть понятие «богатство»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2" y="2214554"/>
            <a:ext cx="19102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Труд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– 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5918" y="2214554"/>
            <a:ext cx="692948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это деятельность человека, в процессе которого он создает предметы, необходимые для удовлетворения своих потребностей.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2976" y="357166"/>
            <a:ext cx="69435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Определение понятия «труд»</a:t>
            </a:r>
            <a:endParaRPr lang="ru-RU" sz="40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00298" y="1714488"/>
            <a:ext cx="43931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Труд различается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 стрелкой 4"/>
          <p:cNvCxnSpPr>
            <a:stCxn id="3" idx="2"/>
          </p:cNvCxnSpPr>
          <p:nvPr/>
        </p:nvCxnSpPr>
        <p:spPr>
          <a:xfrm rot="5400000">
            <a:off x="3130986" y="1863125"/>
            <a:ext cx="1006626" cy="212512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>
            <a:stCxn id="3" idx="2"/>
          </p:cNvCxnSpPr>
          <p:nvPr/>
        </p:nvCxnSpPr>
        <p:spPr>
          <a:xfrm rot="16200000" flipH="1">
            <a:off x="5309844" y="1809390"/>
            <a:ext cx="935188" cy="216115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42844" y="3500438"/>
            <a:ext cx="36676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 содержанию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5008" y="3571876"/>
            <a:ext cx="32912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 сложности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534400" cy="758952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Подберите антонимы к указанным словам</a:t>
            </a:r>
            <a:endParaRPr lang="ru-RU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28596" y="1571612"/>
            <a:ext cx="3972562" cy="5016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Постоянный – 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Умственный – 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Добровольный – 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Творческий – 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Простой – 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Оплачиваемый – 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Ручной – 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57158" y="1214422"/>
          <a:ext cx="8429684" cy="51206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214842"/>
                <a:gridCol w="4214842"/>
              </a:tblGrid>
              <a:tr h="1037034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Профессия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Характеристика</a:t>
                      </a:r>
                      <a:r>
                        <a:rPr lang="ru-RU" sz="3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труда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62961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Дворник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62961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Продавец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</a:tr>
              <a:tr h="562961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Шахтер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</a:tr>
              <a:tr h="562961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Врач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</a:tr>
              <a:tr h="562961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Учитель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</a:tr>
              <a:tr h="562961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Художник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</a:tr>
              <a:tr h="562961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Программист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42844" y="142852"/>
            <a:ext cx="885831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Заполните таблицу, используя характеристику труда</a:t>
            </a:r>
            <a:endParaRPr lang="ru-RU" sz="32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Определение понятий «товар» и «услуга»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1928802"/>
            <a:ext cx="19939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Товар -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71670" y="2000240"/>
            <a:ext cx="56436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это продукт труда, изготовленный для обмена и продажи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4357694"/>
            <a:ext cx="19943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Услуга -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71670" y="4357694"/>
            <a:ext cx="58579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это бытовые удобства, предоставляемые кому-либо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86058"/>
            <a:ext cx="8534400" cy="758952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Игра «Товары и услуги»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1511</TotalTime>
  <Words>289</Words>
  <PresentationFormat>Экран (4:3)</PresentationFormat>
  <Paragraphs>61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Официальная</vt:lpstr>
      <vt:lpstr>Слайд 1</vt:lpstr>
      <vt:lpstr>Труд – основа жизни</vt:lpstr>
      <vt:lpstr>Цели урока</vt:lpstr>
      <vt:lpstr>Слайд 4</vt:lpstr>
      <vt:lpstr>Слайд 5</vt:lpstr>
      <vt:lpstr>Подберите антонимы к указанным словам</vt:lpstr>
      <vt:lpstr>Слайд 7</vt:lpstr>
      <vt:lpstr>Определение понятий «товар» и «услуга»</vt:lpstr>
      <vt:lpstr>Игра «Товары и услуги»</vt:lpstr>
      <vt:lpstr>Оценка труда</vt:lpstr>
      <vt:lpstr>Источники богатства</vt:lpstr>
      <vt:lpstr>Цитаты известных людей</vt:lpstr>
      <vt:lpstr>Домашнее задание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Евгеша</dc:creator>
  <cp:lastModifiedBy>Adm</cp:lastModifiedBy>
  <cp:revision>56</cp:revision>
  <dcterms:created xsi:type="dcterms:W3CDTF">2022-10-24T11:48:11Z</dcterms:created>
  <dcterms:modified xsi:type="dcterms:W3CDTF">2022-10-25T16:04:47Z</dcterms:modified>
</cp:coreProperties>
</file>