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42913-786E-40DD-80D6-FCB03F008165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D9B6D-79EE-4C6D-93B7-F9FD928FA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089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42913-786E-40DD-80D6-FCB03F008165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D9B6D-79EE-4C6D-93B7-F9FD928FA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155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42913-786E-40DD-80D6-FCB03F008165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D9B6D-79EE-4C6D-93B7-F9FD928FA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909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42913-786E-40DD-80D6-FCB03F008165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D9B6D-79EE-4C6D-93B7-F9FD928FA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493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42913-786E-40DD-80D6-FCB03F008165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D9B6D-79EE-4C6D-93B7-F9FD928FA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406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42913-786E-40DD-80D6-FCB03F008165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D9B6D-79EE-4C6D-93B7-F9FD928FA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787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42913-786E-40DD-80D6-FCB03F008165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D9B6D-79EE-4C6D-93B7-F9FD928FA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27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42913-786E-40DD-80D6-FCB03F008165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D9B6D-79EE-4C6D-93B7-F9FD928FA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241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42913-786E-40DD-80D6-FCB03F008165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D9B6D-79EE-4C6D-93B7-F9FD928FA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342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42913-786E-40DD-80D6-FCB03F008165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D9B6D-79EE-4C6D-93B7-F9FD928FA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722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42913-786E-40DD-80D6-FCB03F008165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D9B6D-79EE-4C6D-93B7-F9FD928FA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390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42913-786E-40DD-80D6-FCB03F008165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D9B6D-79EE-4C6D-93B7-F9FD928FA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936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Викторина 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5 класс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92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80728"/>
            <a:ext cx="7776864" cy="3648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С помощью чего можно разделить смесь древесных и железных опилок?</a:t>
            </a:r>
            <a:endParaRPr lang="ru-RU" sz="5400" b="1" i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7931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412776"/>
            <a:ext cx="78272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effectLst/>
                <a:latin typeface="Times New Roman"/>
                <a:ea typeface="Calibri"/>
              </a:rPr>
              <a:t>Ответ: с помощью магнита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39033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268760"/>
            <a:ext cx="8645700" cy="2507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7200" b="1" dirty="0" smtClean="0">
                <a:solidFill>
                  <a:srgbClr val="0070C0"/>
                </a:solidFill>
                <a:effectLst/>
                <a:latin typeface="Times New Roman"/>
                <a:ea typeface="Calibri"/>
                <a:cs typeface="Times New Roman"/>
              </a:rPr>
              <a:t>Какого газа больше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7200" b="1" dirty="0" smtClean="0">
                <a:solidFill>
                  <a:srgbClr val="0070C0"/>
                </a:solidFill>
                <a:effectLst/>
                <a:latin typeface="Times New Roman"/>
                <a:ea typeface="Calibri"/>
                <a:cs typeface="Times New Roman"/>
              </a:rPr>
              <a:t>всего в атмосфере?</a:t>
            </a:r>
            <a:endParaRPr lang="ru-RU" sz="7200" b="1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7246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1484784"/>
            <a:ext cx="569111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effectLst/>
                <a:latin typeface="Times New Roman"/>
                <a:ea typeface="Calibri"/>
              </a:rPr>
              <a:t>Ответ : азота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292065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38368"/>
            <a:ext cx="79208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effectLst/>
                <a:latin typeface="Times New Roman"/>
                <a:ea typeface="Calibri"/>
              </a:rPr>
              <a:t>Почему грибы относят в отдельное Царство организмов?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94158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908720"/>
            <a:ext cx="7848872" cy="4805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Ответ:</a:t>
            </a:r>
            <a:r>
              <a:rPr lang="ru-RU" sz="3600" dirty="0" smtClean="0">
                <a:effectLst/>
                <a:latin typeface="Times New Roman"/>
                <a:ea typeface="Calibri"/>
                <a:cs typeface="Times New Roman"/>
              </a:rPr>
              <a:t> Грибы выделяют в отдельное царство, т.к. тело гриба состоит из клеток особого строения. Белых тонких одно – или многоядерных клеток в виде тонких нитей гиф, спутанных в единую массу – грибницу(мицелий). Хотя они имеют признаки и растений, и животных.</a:t>
            </a:r>
            <a:endParaRPr lang="ru-RU" sz="3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5765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8856983" cy="4183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Какие растительные организмы называют низшими? Приведите примеры</a:t>
            </a:r>
            <a:r>
              <a:rPr lang="ru-RU" sz="7200" b="1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.</a:t>
            </a:r>
            <a:endParaRPr lang="ru-RU" sz="7200" b="1" dirty="0">
              <a:solidFill>
                <a:schemeClr val="accent5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8031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09252"/>
            <a:ext cx="8712968" cy="6612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Ответ: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К низшим растения относятся: водоросли, лишайники и печеночные мхи (маршанция). Они не имеют органов, тканей, а их тело не дифференцировано и представляет единообразный организм – таллом или слоевище. </a:t>
            </a:r>
            <a:endParaRPr lang="ru-RU" sz="4400" b="1" dirty="0">
              <a:solidFill>
                <a:schemeClr val="accent5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8882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64096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Назовите древнегреческого учёного, который впервые измерил длину экватора, вычислил размеры земного шара и дал название науке «география». 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03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348880"/>
            <a:ext cx="77185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Ответ: Эратосфен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1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764704"/>
            <a:ext cx="78488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effectLst/>
                <a:latin typeface="Times New Roman"/>
                <a:ea typeface="Calibri"/>
              </a:rPr>
              <a:t>Для чего дети учат стихотворение «Каждый охотник желает знать  где сидит фазан»?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47985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60648"/>
            <a:ext cx="799288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effectLst/>
                <a:latin typeface="Times New Roman"/>
                <a:ea typeface="Calibri"/>
              </a:rPr>
              <a:t>В результате его 3-летнего плавания была доказана шарообразность Земли, а  Тихий океан получил своё название. 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325061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052736"/>
            <a:ext cx="673133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effectLst/>
                <a:latin typeface="Times New Roman"/>
                <a:ea typeface="Calibri"/>
              </a:rPr>
              <a:t>Ответ: </a:t>
            </a:r>
            <a:r>
              <a:rPr lang="ru-RU" sz="7200" b="1" dirty="0" err="1" smtClean="0">
                <a:effectLst/>
                <a:latin typeface="Times New Roman"/>
                <a:ea typeface="Calibri"/>
              </a:rPr>
              <a:t>Фернан</a:t>
            </a:r>
            <a:r>
              <a:rPr lang="ru-RU" sz="7200" b="1" dirty="0" smtClean="0">
                <a:effectLst/>
                <a:latin typeface="Times New Roman"/>
                <a:ea typeface="Calibri"/>
              </a:rPr>
              <a:t> </a:t>
            </a:r>
          </a:p>
          <a:p>
            <a:pPr algn="ctr"/>
            <a:r>
              <a:rPr lang="ru-RU" sz="7200" b="1" dirty="0" smtClean="0">
                <a:effectLst/>
                <a:latin typeface="Times New Roman"/>
                <a:ea typeface="Calibri"/>
              </a:rPr>
              <a:t>Магеллан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225479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748463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/>
                <a:ea typeface="Calibri"/>
              </a:rPr>
              <a:t>Этот тверской купец 15 века не только совершил путешествие в Индию, но и написал книгу о своих впечатлениях. Кто этот купец и как называлась книга? </a:t>
            </a:r>
            <a:endParaRPr lang="ru-RU" sz="60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628800"/>
            <a:ext cx="751481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effectLst/>
                <a:latin typeface="Times New Roman"/>
                <a:ea typeface="Calibri"/>
              </a:rPr>
              <a:t>Ответ: Афанасий Никитин,</a:t>
            </a:r>
          </a:p>
          <a:p>
            <a:r>
              <a:rPr lang="ru-RU" sz="4400" b="1" i="1" dirty="0" smtClean="0">
                <a:effectLst/>
                <a:latin typeface="Times New Roman"/>
                <a:ea typeface="Calibri"/>
              </a:rPr>
              <a:t> «</a:t>
            </a:r>
            <a:r>
              <a:rPr lang="ru-RU" sz="4400" b="1" i="1" dirty="0" err="1" smtClean="0">
                <a:effectLst/>
                <a:latin typeface="Times New Roman"/>
                <a:ea typeface="Calibri"/>
              </a:rPr>
              <a:t>Хожение</a:t>
            </a:r>
            <a:r>
              <a:rPr lang="ru-RU" sz="4400" b="1" i="1" dirty="0" smtClean="0">
                <a:effectLst/>
                <a:latin typeface="Times New Roman"/>
                <a:ea typeface="Calibri"/>
              </a:rPr>
              <a:t> за три моря»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189468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4005064"/>
            <a:ext cx="6096413" cy="16081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Ответ: Чтобы запомнить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 цвета радуги</a:t>
            </a:r>
            <a:endParaRPr lang="ru-RU" sz="4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3641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8280920" cy="3649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72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На каком корабле полетел Гагарин в космос первый раз?</a:t>
            </a:r>
            <a:endParaRPr lang="ru-RU" sz="7200" b="1" i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817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7664" y="1268760"/>
            <a:ext cx="5026248" cy="981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5400" b="1" dirty="0" smtClean="0">
                <a:effectLst/>
                <a:latin typeface="Times New Roman"/>
                <a:ea typeface="Times New Roman"/>
                <a:cs typeface="Times New Roman"/>
              </a:rPr>
              <a:t>Ответ:  Восток </a:t>
            </a:r>
            <a:endParaRPr lang="ru-RU" sz="54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9722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8352928" cy="6020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200" b="1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Где на Земле есть точ­ка, находясь в которой вы всегда будете смотреть на юг?</a:t>
            </a:r>
            <a:endParaRPr lang="ru-RU" sz="7200" b="1" dirty="0">
              <a:solidFill>
                <a:schemeClr val="accent5">
                  <a:lumMod val="75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7480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1098" y="1548020"/>
            <a:ext cx="7541552" cy="2463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2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Ответ: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2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Северный пол</a:t>
            </a:r>
            <a:r>
              <a:rPr lang="ru-RU" sz="7200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юс </a:t>
            </a:r>
            <a:endParaRPr lang="ru-RU" sz="7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1023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052736"/>
            <a:ext cx="8250144" cy="20195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6000" b="1" i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Из каких двух видов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6000" b="1" i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атомов состоит вода ?</a:t>
            </a:r>
            <a:endParaRPr lang="ru-RU" sz="6000" b="1" i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8852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464669"/>
            <a:ext cx="761984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5400" b="1" i="1" dirty="0" smtClean="0">
                <a:effectLst/>
                <a:latin typeface="Times New Roman"/>
                <a:ea typeface="Calibri"/>
                <a:cs typeface="Times New Roman"/>
              </a:rPr>
              <a:t>Ответ : </a:t>
            </a:r>
          </a:p>
          <a:p>
            <a:r>
              <a:rPr lang="ru-RU" sz="5400" b="1" i="1" dirty="0" smtClean="0">
                <a:effectLst/>
                <a:latin typeface="Times New Roman"/>
                <a:ea typeface="Calibri"/>
                <a:cs typeface="Times New Roman"/>
              </a:rPr>
              <a:t>из кислорода и водорода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633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282</Words>
  <Application>Microsoft Office PowerPoint</Application>
  <PresentationFormat>Экран (4:3)</PresentationFormat>
  <Paragraphs>31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Викторина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</dc:title>
  <dc:creator>Tatyana Malyutina</dc:creator>
  <cp:lastModifiedBy>Tatyana Malyutina</cp:lastModifiedBy>
  <cp:revision>3</cp:revision>
  <dcterms:created xsi:type="dcterms:W3CDTF">2018-04-10T05:26:43Z</dcterms:created>
  <dcterms:modified xsi:type="dcterms:W3CDTF">2018-04-10T05:48:43Z</dcterms:modified>
</cp:coreProperties>
</file>