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4" r:id="rId7"/>
    <p:sldId id="276" r:id="rId8"/>
    <p:sldId id="262" r:id="rId9"/>
    <p:sldId id="265" r:id="rId10"/>
    <p:sldId id="256" r:id="rId11"/>
    <p:sldId id="266" r:id="rId12"/>
    <p:sldId id="269" r:id="rId13"/>
    <p:sldId id="267" r:id="rId14"/>
    <p:sldId id="268" r:id="rId15"/>
    <p:sldId id="277" r:id="rId16"/>
    <p:sldId id="258" r:id="rId17"/>
    <p:sldId id="270" r:id="rId18"/>
    <p:sldId id="271" r:id="rId19"/>
    <p:sldId id="272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159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30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957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077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53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11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688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870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10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44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14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A8146-82E0-44A6-B872-1580742E027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34BB0-9AAD-4F52-AE27-86397ECA0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3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36" y="525296"/>
            <a:ext cx="5713235" cy="3119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92696"/>
            <a:ext cx="2438400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41214"/>
            <a:ext cx="1759645" cy="341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t="5639" r="31289" b="2322"/>
          <a:stretch/>
        </p:blipFill>
        <p:spPr bwMode="auto">
          <a:xfrm>
            <a:off x="585664" y="2190267"/>
            <a:ext cx="1676401" cy="422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20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4380" y="260648"/>
            <a:ext cx="7772400" cy="1470025"/>
          </a:xfrm>
        </p:spPr>
        <p:txBody>
          <a:bodyPr/>
          <a:lstStyle/>
          <a:p>
            <a:r>
              <a:rPr lang="ru-RU" b="1" dirty="0" smtClean="0"/>
              <a:t>Плетение круглого пояса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229200"/>
            <a:ext cx="3776464" cy="1054968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Подготовили: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Учителя технологии МБОУ СОШ№66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</a:rPr>
              <a:t>Фуфачёва</a:t>
            </a:r>
            <a:r>
              <a:rPr lang="ru-RU" sz="1800" dirty="0" smtClean="0">
                <a:solidFill>
                  <a:schemeClr val="tx1"/>
                </a:solidFill>
              </a:rPr>
              <a:t> М.И и Шевченко Т.А.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567" y="1484784"/>
            <a:ext cx="358387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85805"/>
            <a:ext cx="3593976" cy="238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6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/>
              <a:t>Цель урока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1756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/>
              <a:t>Изучить историю русского пояса, технологию плетения и </a:t>
            </a:r>
            <a:r>
              <a:rPr lang="ru-RU" sz="4400" dirty="0" smtClean="0"/>
              <a:t>изготовить</a:t>
            </a:r>
            <a:r>
              <a:rPr lang="ru-RU" sz="4400" dirty="0" smtClean="0"/>
              <a:t> </a:t>
            </a:r>
            <a:r>
              <a:rPr lang="ru-RU" sz="4400" dirty="0" smtClean="0"/>
              <a:t>круглый плетеный пояс.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263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народный костюм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Пояс является неотъемлемой частью русского народного костюм. Подвязывали пояса по-разному: спереди, сбоку, сзади.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29000"/>
            <a:ext cx="5544616" cy="315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21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чего наши предки носили пояса?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9"/>
            <a:ext cx="8229600" cy="1656184"/>
          </a:xfrm>
        </p:spPr>
        <p:txBody>
          <a:bodyPr/>
          <a:lstStyle/>
          <a:p>
            <a:r>
              <a:rPr lang="ru-RU" dirty="0" smtClean="0"/>
              <a:t>За пояс закладывали оружие, топор.</a:t>
            </a:r>
          </a:p>
          <a:p>
            <a:r>
              <a:rPr lang="ru-RU" dirty="0" smtClean="0"/>
              <a:t>К поясу подвешивали мешочки с деньгами, игрушки-обереги, зеркальце.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5"/>
            <a:ext cx="4806546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083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383442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Какую форму приобретает завязанный на талии пояс?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1753" y="5949280"/>
            <a:ext cx="1018456" cy="60466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Круг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158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</a:t>
            </a:r>
            <a:r>
              <a:rPr lang="ru-RU" dirty="0" smtClean="0"/>
              <a:t>то </a:t>
            </a:r>
            <a:r>
              <a:rPr lang="ru-RU" dirty="0"/>
              <a:t>изображал символ круга в древности у большинства народов?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4887986" cy="488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91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4967" y="831182"/>
            <a:ext cx="69847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Для плетения круглого пояса нам понадобится: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Станок;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Н</a:t>
            </a:r>
            <a:r>
              <a:rPr lang="ru-RU" sz="4000" dirty="0" smtClean="0"/>
              <a:t>итки вязальные;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Н</a:t>
            </a:r>
            <a:r>
              <a:rPr lang="ru-RU" sz="4000" dirty="0" smtClean="0"/>
              <a:t>ожницы.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404663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75" y="3975067"/>
            <a:ext cx="2513856" cy="251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952" y="4077072"/>
            <a:ext cx="3625556" cy="241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16623"/>
            <a:ext cx="1523058" cy="203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78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1600" y="1844824"/>
            <a:ext cx="738481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На листе картона, при </a:t>
            </a:r>
            <a:r>
              <a:rPr lang="ru-RU" sz="3200" dirty="0"/>
              <a:t>помощи </a:t>
            </a:r>
            <a:r>
              <a:rPr lang="ru-RU" sz="3200" dirty="0" smtClean="0"/>
              <a:t>циркуля, чертим </a:t>
            </a:r>
            <a:r>
              <a:rPr lang="ru-RU" sz="3200" dirty="0"/>
              <a:t>круг. По краям круга делаем 11 прорезей </a:t>
            </a:r>
            <a:r>
              <a:rPr lang="ru-RU" sz="3200" dirty="0" smtClean="0"/>
              <a:t>для вдевания </a:t>
            </a:r>
            <a:r>
              <a:rPr lang="ru-RU" sz="3200" dirty="0"/>
              <a:t>нитей. В центре круга </a:t>
            </a:r>
            <a:r>
              <a:rPr lang="ru-RU" sz="3200" dirty="0" smtClean="0"/>
              <a:t>шилом прокалываем </a:t>
            </a:r>
            <a:r>
              <a:rPr lang="ru-RU" sz="3200" dirty="0"/>
              <a:t>отверстие.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476672"/>
            <a:ext cx="76721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Изготовление станка</a:t>
            </a:r>
            <a:endParaRPr lang="ru-RU" sz="6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92" y="4309756"/>
            <a:ext cx="3168352" cy="22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09756"/>
            <a:ext cx="2232248" cy="223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45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94" y="1255986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/>
              <a:t>Берем</a:t>
            </a:r>
            <a:r>
              <a:rPr lang="ru-RU" sz="3200" dirty="0" smtClean="0"/>
              <a:t> </a:t>
            </a:r>
            <a:r>
              <a:rPr lang="ru-RU" sz="3200" dirty="0"/>
              <a:t>10 </a:t>
            </a:r>
            <a:r>
              <a:rPr lang="ru-RU" sz="3200" dirty="0" smtClean="0"/>
              <a:t>нитей одинаковой длины. </a:t>
            </a:r>
          </a:p>
          <a:p>
            <a:r>
              <a:rPr lang="ru-RU" sz="3200" dirty="0" smtClean="0"/>
              <a:t>2. Распределяем нити по прорезям.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Одна прорезь остается пустая!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3. От пустой </a:t>
            </a:r>
            <a:r>
              <a:rPr lang="ru-RU" sz="3200" dirty="0" smtClean="0"/>
              <a:t>прорези </a:t>
            </a:r>
            <a:r>
              <a:rPr lang="ru-RU" sz="3200" dirty="0" smtClean="0"/>
              <a:t>вправо отсчитываем третью нить и переносим ее в пустую прорезь. </a:t>
            </a:r>
          </a:p>
          <a:p>
            <a:r>
              <a:rPr lang="ru-RU" sz="3200" dirty="0" smtClean="0"/>
              <a:t>4. Повторяем операцию до конца плетения.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Следим</a:t>
            </a:r>
            <a:r>
              <a:rPr lang="ru-RU" sz="3200" dirty="0">
                <a:solidFill>
                  <a:srgbClr val="FF0000"/>
                </a:solidFill>
              </a:rPr>
              <a:t>, чтобы в процессе все </a:t>
            </a:r>
            <a:r>
              <a:rPr lang="ru-RU" sz="3200" dirty="0" smtClean="0">
                <a:solidFill>
                  <a:srgbClr val="FF0000"/>
                </a:solidFill>
              </a:rPr>
              <a:t>нити </a:t>
            </a:r>
            <a:r>
              <a:rPr lang="ru-RU" sz="3200" dirty="0">
                <a:solidFill>
                  <a:srgbClr val="FF0000"/>
                </a:solidFill>
              </a:rPr>
              <a:t>были натянуты, так мы получим крепкое плетение и ровный </a:t>
            </a:r>
            <a:r>
              <a:rPr lang="ru-RU" sz="3200" dirty="0" smtClean="0">
                <a:solidFill>
                  <a:srgbClr val="FF0000"/>
                </a:solidFill>
              </a:rPr>
              <a:t>узор</a:t>
            </a:r>
          </a:p>
          <a:p>
            <a:r>
              <a:rPr lang="ru-RU" sz="3200" dirty="0" smtClean="0"/>
              <a:t>После завершения плетения нити из станка нужно вынуть и завязать на конце узлом.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454994" y="332656"/>
            <a:ext cx="63780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Технология плетения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5273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5" t="19657" r="15047" b="7325"/>
          <a:stretch/>
        </p:blipFill>
        <p:spPr bwMode="auto">
          <a:xfrm>
            <a:off x="3158836" y="4437112"/>
            <a:ext cx="2853324" cy="227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-24340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Техника безопасности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7776864" cy="3744416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Перед началом работы проверить исправность инструментов.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Ножницы хранить справа от работающего.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Передавать ножницы нужно кольцами вперед с сомкнутыми лезвиями.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При выполнении работы нужно следить за правильной посадкой (осанкой).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 окончании работы убрать рабочее место.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20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573"/>
            <a:ext cx="8121129" cy="6128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00673"/>
            <a:ext cx="1759645" cy="341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33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08912" cy="616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45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40" y="198171"/>
            <a:ext cx="9176740" cy="625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620687"/>
            <a:ext cx="612068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Желаем </a:t>
            </a:r>
          </a:p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творческих</a:t>
            </a:r>
            <a:r>
              <a:rPr lang="ru-RU" sz="9600" dirty="0" smtClean="0">
                <a:solidFill>
                  <a:srgbClr val="FFC000"/>
                </a:solidFill>
              </a:rPr>
              <a:t> </a:t>
            </a:r>
          </a:p>
          <a:p>
            <a:pPr algn="ctr"/>
            <a:r>
              <a:rPr lang="ru-RU" sz="9600" dirty="0" smtClean="0">
                <a:solidFill>
                  <a:schemeClr val="accent2">
                    <a:lumMod val="75000"/>
                  </a:schemeClr>
                </a:solidFill>
              </a:rPr>
              <a:t>успехов.</a:t>
            </a:r>
          </a:p>
          <a:p>
            <a:pPr algn="ctr"/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77602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39"/>
            <a:ext cx="8928992" cy="4652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640" y="2276872"/>
            <a:ext cx="284638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57"/>
          <a:stretch/>
        </p:blipFill>
        <p:spPr bwMode="auto">
          <a:xfrm>
            <a:off x="179512" y="3141681"/>
            <a:ext cx="2520280" cy="371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645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85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" y="20457"/>
            <a:ext cx="8809191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2880320" cy="4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97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285906" cy="414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577" y="2204864"/>
            <a:ext cx="1755775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5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98508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1755775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52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4366"/>
            <a:ext cx="8572865" cy="575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5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208823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Century" panose="02040604050505020304" pitchFamily="18" charset="0"/>
              </a:rPr>
              <a:t>Назовите тему нашего </a:t>
            </a:r>
            <a:r>
              <a:rPr lang="ru-RU" sz="6000" b="1" dirty="0" smtClean="0">
                <a:latin typeface="Century" panose="02040604050505020304" pitchFamily="18" charset="0"/>
              </a:rPr>
              <a:t>урока</a:t>
            </a:r>
            <a:endParaRPr lang="ru-RU" sz="6000" b="1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55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271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Назовите тему нашего урока</vt:lpstr>
      <vt:lpstr>Плетение круглого пояса</vt:lpstr>
      <vt:lpstr>Цель урока</vt:lpstr>
      <vt:lpstr>Русский народный костюм</vt:lpstr>
      <vt:lpstr>Для чего наши предки носили пояса?</vt:lpstr>
      <vt:lpstr>Какую форму приобретает завязанный на талии пояс?</vt:lpstr>
      <vt:lpstr>Что изображал символ круга в древности у большинства народов?</vt:lpstr>
      <vt:lpstr>Презентация PowerPoint</vt:lpstr>
      <vt:lpstr>Презентация PowerPoint</vt:lpstr>
      <vt:lpstr>Презентация PowerPoint</vt:lpstr>
      <vt:lpstr>Техника безопасности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Плетение круглого пояса</dc:title>
  <dc:creator>Библиотека</dc:creator>
  <cp:lastModifiedBy>Библиотека</cp:lastModifiedBy>
  <cp:revision>29</cp:revision>
  <dcterms:created xsi:type="dcterms:W3CDTF">2021-03-19T08:02:45Z</dcterms:created>
  <dcterms:modified xsi:type="dcterms:W3CDTF">2021-03-24T12:11:13Z</dcterms:modified>
</cp:coreProperties>
</file>