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7200" dirty="0" smtClean="0">
                <a:solidFill>
                  <a:schemeClr val="tx1"/>
                </a:solidFill>
              </a:rPr>
              <a:t>Как справиться со стрессом</a:t>
            </a:r>
            <a:endParaRPr lang="ru-RU" sz="7200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67486" y="5589240"/>
            <a:ext cx="20209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Фомочкина А.В.</a:t>
            </a:r>
          </a:p>
          <a:p>
            <a:r>
              <a:rPr lang="ru-RU" dirty="0" smtClean="0"/>
              <a:t>педагог-психолог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48816" y="-243408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tx1"/>
                </a:solidFill>
              </a:rPr>
              <a:t>Упражнения и действия</a:t>
            </a:r>
            <a:endParaRPr lang="ru-RU" sz="4400" dirty="0">
              <a:solidFill>
                <a:schemeClr val="tx1"/>
              </a:solidFill>
            </a:endParaRPr>
          </a:p>
        </p:txBody>
      </p:sp>
      <p:pic>
        <p:nvPicPr>
          <p:cNvPr id="6" name="Содержимое 5" descr="jE43VUfGSApagj2HPTm0sSS9RdYkppeFgWIs740YOgtuRXpHLbIX6x-NK-fotXUbqhkK6fKGr58M3JKTC-Tsk2u_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t="7974" b="10763"/>
          <a:stretch>
            <a:fillRect/>
          </a:stretch>
        </p:blipFill>
        <p:spPr>
          <a:xfrm>
            <a:off x="1104608" y="980728"/>
            <a:ext cx="6923776" cy="5626448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32a2b337-41b2-4262-b181-22f60cd10403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t="4659" b="7844"/>
          <a:stretch>
            <a:fillRect/>
          </a:stretch>
        </p:blipFill>
        <p:spPr>
          <a:xfrm>
            <a:off x="1691680" y="0"/>
            <a:ext cx="5400600" cy="6690825"/>
          </a:xfrm>
        </p:spPr>
      </p:pic>
      <p:sp>
        <p:nvSpPr>
          <p:cNvPr id="3" name="TextBox 2"/>
          <p:cNvSpPr txBox="1"/>
          <p:nvPr/>
        </p:nvSpPr>
        <p:spPr>
          <a:xfrm rot="16200000">
            <a:off x="-851331" y="2963648"/>
            <a:ext cx="41592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УПРАЖНЕНИЕ</a:t>
            </a:r>
            <a:endParaRPr lang="ru-RU" sz="4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3726160"/>
            <a:ext cx="7467600" cy="1143000"/>
          </a:xfrm>
        </p:spPr>
        <p:txBody>
          <a:bodyPr>
            <a:noAutofit/>
          </a:bodyPr>
          <a:lstStyle/>
          <a:p>
            <a:pPr algn="r"/>
            <a:r>
              <a:rPr lang="ru-RU" sz="6600" dirty="0" smtClean="0">
                <a:solidFill>
                  <a:schemeClr val="tx1"/>
                </a:solidFill>
              </a:rPr>
              <a:t>Как волнение ощущается в теле?</a:t>
            </a:r>
            <a:endParaRPr lang="ru-RU" sz="6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4158208"/>
            <a:ext cx="7467600" cy="1143000"/>
          </a:xfrm>
        </p:spPr>
        <p:txBody>
          <a:bodyPr>
            <a:noAutofit/>
          </a:bodyPr>
          <a:lstStyle/>
          <a:p>
            <a:r>
              <a:rPr lang="ru-RU" sz="6600" dirty="0" smtClean="0">
                <a:solidFill>
                  <a:schemeClr val="tx1"/>
                </a:solidFill>
              </a:rPr>
              <a:t>Какие действия нам </a:t>
            </a:r>
            <a:r>
              <a:rPr lang="ru-RU" sz="6600" dirty="0" smtClean="0">
                <a:solidFill>
                  <a:srgbClr val="C00000"/>
                </a:solidFill>
              </a:rPr>
              <a:t>не помогут </a:t>
            </a:r>
            <a:r>
              <a:rPr lang="ru-RU" sz="6600" dirty="0" smtClean="0">
                <a:solidFill>
                  <a:schemeClr val="tx1"/>
                </a:solidFill>
              </a:rPr>
              <a:t>справиться с волнением?</a:t>
            </a:r>
            <a:endParaRPr lang="ru-RU" sz="6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4158208"/>
            <a:ext cx="7467600" cy="1143000"/>
          </a:xfrm>
        </p:spPr>
        <p:txBody>
          <a:bodyPr>
            <a:noAutofit/>
          </a:bodyPr>
          <a:lstStyle/>
          <a:p>
            <a:pPr algn="r"/>
            <a:r>
              <a:rPr lang="ru-RU" sz="6600" dirty="0" smtClean="0">
                <a:solidFill>
                  <a:schemeClr val="tx1"/>
                </a:solidFill>
              </a:rPr>
              <a:t>Какие действия нам </a:t>
            </a:r>
            <a:r>
              <a:rPr lang="ru-RU" sz="6600" dirty="0" smtClean="0">
                <a:solidFill>
                  <a:srgbClr val="C00000"/>
                </a:solidFill>
              </a:rPr>
              <a:t>помогут </a:t>
            </a:r>
            <a:r>
              <a:rPr lang="ru-RU" sz="6600" dirty="0" smtClean="0">
                <a:solidFill>
                  <a:schemeClr val="tx1"/>
                </a:solidFill>
              </a:rPr>
              <a:t>справиться с волнением?</a:t>
            </a:r>
            <a:endParaRPr lang="ru-RU" sz="6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-17140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tx1"/>
                </a:solidFill>
              </a:rPr>
              <a:t>Упражнения и действия</a:t>
            </a:r>
            <a:endParaRPr lang="ru-RU" sz="4400" dirty="0">
              <a:solidFill>
                <a:schemeClr val="tx1"/>
              </a:solidFill>
            </a:endParaRPr>
          </a:p>
        </p:txBody>
      </p:sp>
      <p:pic>
        <p:nvPicPr>
          <p:cNvPr id="5" name="Содержимое 4" descr="3DIb723wmI37KLND9R6KY8TAPBVeXfluWgR00vjofxGZAXdhRgnI0Q8wlBFFeyh5yOhtZLarKnNQGzq7176NfC7H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b="25538"/>
          <a:stretch>
            <a:fillRect/>
          </a:stretch>
        </p:blipFill>
        <p:spPr>
          <a:xfrm>
            <a:off x="827584" y="1026132"/>
            <a:ext cx="7095143" cy="5283188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-243408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tx1"/>
                </a:solidFill>
              </a:rPr>
              <a:t>Упражнения и действия</a:t>
            </a:r>
            <a:endParaRPr lang="ru-RU" sz="4400" dirty="0">
              <a:solidFill>
                <a:schemeClr val="tx1"/>
              </a:solidFill>
            </a:endParaRPr>
          </a:p>
        </p:txBody>
      </p:sp>
      <p:pic>
        <p:nvPicPr>
          <p:cNvPr id="6" name="Содержимое 5" descr="5GHmHqX1zuZYMKOWmapk8ITDQn1YHOEYEzWF_CveK_9uAF5qbdrbAqdjZyGW8aAiJ3-9oRuAif-AG8fav7weCA6Q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t="7974" b="12240"/>
          <a:stretch>
            <a:fillRect/>
          </a:stretch>
        </p:blipFill>
        <p:spPr>
          <a:xfrm>
            <a:off x="699874" y="908720"/>
            <a:ext cx="7112486" cy="5674712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-17140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tx1"/>
                </a:solidFill>
              </a:rPr>
              <a:t>Упражнения и действия</a:t>
            </a:r>
            <a:endParaRPr lang="ru-RU" sz="4400" dirty="0">
              <a:solidFill>
                <a:schemeClr val="tx1"/>
              </a:solidFill>
            </a:endParaRPr>
          </a:p>
        </p:txBody>
      </p:sp>
      <p:pic>
        <p:nvPicPr>
          <p:cNvPr id="6" name="Содержимое 5" descr="ik-TeYD4cl3OYzJQXmukTC62SIlm9-m7mArYHtf8B4uXQWEys9CtahpCFOnjoZ_1X_PwKVcZx_v93XzevwKq3ADO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t="6452" b="9677"/>
          <a:stretch>
            <a:fillRect/>
          </a:stretch>
        </p:blipFill>
        <p:spPr>
          <a:xfrm>
            <a:off x="1043608" y="980728"/>
            <a:ext cx="6696744" cy="5616624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04800" y="-306288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tx1"/>
                </a:solidFill>
              </a:rPr>
              <a:t>Упражнения и действия</a:t>
            </a:r>
            <a:endParaRPr lang="ru-RU" sz="4400" dirty="0">
              <a:solidFill>
                <a:schemeClr val="tx1"/>
              </a:solidFill>
            </a:endParaRPr>
          </a:p>
        </p:txBody>
      </p:sp>
      <p:pic>
        <p:nvPicPr>
          <p:cNvPr id="6" name="Содержимое 5" descr="ZJOK6CYkbZjSKUj0WYktc_mUB6Drf5AQtMRm1qwSCDLR6PYEJj4mT9wySg4XmSQGW9cVYB17aioQVbzshCHqISeo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b="19628"/>
          <a:stretch>
            <a:fillRect/>
          </a:stretch>
        </p:blipFill>
        <p:spPr>
          <a:xfrm>
            <a:off x="1144619" y="980728"/>
            <a:ext cx="6595733" cy="5301125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48816" y="-243408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tx1"/>
                </a:solidFill>
              </a:rPr>
              <a:t>Упражнения и действия</a:t>
            </a:r>
            <a:endParaRPr lang="ru-RU" sz="4400" dirty="0">
              <a:solidFill>
                <a:schemeClr val="tx1"/>
              </a:solidFill>
            </a:endParaRPr>
          </a:p>
        </p:txBody>
      </p:sp>
      <p:pic>
        <p:nvPicPr>
          <p:cNvPr id="6" name="Содержимое 5" descr="4RNIO9MeOwhg48n7L19Km3OxwlQA9tKuXDxj0BeusjSPkKGhA0Hl0HYugtKqRTn3skCQFZZVC0T3lWR1O28tCRA2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t="5814" b="12240"/>
          <a:stretch>
            <a:fillRect/>
          </a:stretch>
        </p:blipFill>
        <p:spPr>
          <a:xfrm>
            <a:off x="1148578" y="908720"/>
            <a:ext cx="6807798" cy="5578692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37</TotalTime>
  <Words>50</Words>
  <Application>Microsoft Office PowerPoint</Application>
  <PresentationFormat>Экран (4:3)</PresentationFormat>
  <Paragraphs>13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Эркер</vt:lpstr>
      <vt:lpstr>Как справиться со стрессом</vt:lpstr>
      <vt:lpstr>Как волнение ощущается в теле?</vt:lpstr>
      <vt:lpstr>Какие действия нам не помогут справиться с волнением?</vt:lpstr>
      <vt:lpstr>Какие действия нам помогут справиться с волнением?</vt:lpstr>
      <vt:lpstr>Упражнения и действия</vt:lpstr>
      <vt:lpstr>Упражнения и действия</vt:lpstr>
      <vt:lpstr>Упражнения и действия</vt:lpstr>
      <vt:lpstr>Упражнения и действия</vt:lpstr>
      <vt:lpstr>Упражнения и действия</vt:lpstr>
      <vt:lpstr>Упражнения и действия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справиться со стрессом</dc:title>
  <dc:creator>Анна</dc:creator>
  <cp:lastModifiedBy>Анна</cp:lastModifiedBy>
  <cp:revision>3</cp:revision>
  <dcterms:created xsi:type="dcterms:W3CDTF">2022-10-11T08:46:32Z</dcterms:created>
  <dcterms:modified xsi:type="dcterms:W3CDTF">2022-11-02T07:00:10Z</dcterms:modified>
</cp:coreProperties>
</file>