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  <p:sldMasterId id="2147483852" r:id="rId2"/>
  </p:sldMasterIdLst>
  <p:notesMasterIdLst>
    <p:notesMasterId r:id="rId24"/>
  </p:notesMasterIdLst>
  <p:sldIdLst>
    <p:sldId id="256" r:id="rId3"/>
    <p:sldId id="257" r:id="rId4"/>
    <p:sldId id="284" r:id="rId5"/>
    <p:sldId id="274" r:id="rId6"/>
    <p:sldId id="259" r:id="rId7"/>
    <p:sldId id="258" r:id="rId8"/>
    <p:sldId id="285" r:id="rId9"/>
    <p:sldId id="287" r:id="rId10"/>
    <p:sldId id="268" r:id="rId11"/>
    <p:sldId id="278" r:id="rId12"/>
    <p:sldId id="286" r:id="rId13"/>
    <p:sldId id="269" r:id="rId14"/>
    <p:sldId id="260" r:id="rId15"/>
    <p:sldId id="288" r:id="rId16"/>
    <p:sldId id="261" r:id="rId17"/>
    <p:sldId id="266" r:id="rId18"/>
    <p:sldId id="272" r:id="rId19"/>
    <p:sldId id="276" r:id="rId20"/>
    <p:sldId id="273" r:id="rId21"/>
    <p:sldId id="279" r:id="rId22"/>
    <p:sldId id="28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F88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368" autoAdjust="0"/>
    <p:restoredTop sz="92832" autoAdjust="0"/>
  </p:normalViewPr>
  <p:slideViewPr>
    <p:cSldViewPr>
      <p:cViewPr varScale="1">
        <p:scale>
          <a:sx n="68" d="100"/>
          <a:sy n="68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47D20-B2EB-44A6-9804-9C4E0C1CEB54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EF826-2058-4753-B597-3F27AC5DC1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9050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чего в ней только не было! Парты и доски, глобусы и учебники, компьютеры и указки. В школе были дети-ученики и взрослые учителя…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Волшебство действительно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есть, заключается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оно в особенностях работы нашего мозга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минуту затруднения скрытые резервы нашего мозга приходят на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помощь, возникает озарение. 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приходит решение! А на благоприятную работу нашего мозга влияет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обстановка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классе, чистота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уют. Которыми занимаются наши все феи и волшебники.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феи, то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 есть сейчас не всегда были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Раньше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были и другие феи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другие волшебники. Время проходит феи меняются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приходят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сердцах остаются они навсегда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помним всех, кто всю свою жизнь без остатка отдал школе, отдал самому прекрасному на Земле – воспитанию детей, формированию будущего, в котором всем нам жить!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Школа – это сказка без конца. Потому что на смену тем, кто окончил школу, приходят новые ученики и новые учителя… А  встречает их добрый…Волнительный …. Сказочный мир знаний.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называется он ШКОЛА!!!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Хочется найти достойные слова для поздравления, а это не так просто. Ведь 50 лет – это определённый рубеж, высокая ступень, на которую нужно было подняться.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cap="none" spc="0" dirty="0" smtClean="0">
                <a:ln/>
                <a:solidFill>
                  <a:srgbClr val="FF0000"/>
                </a:solidFill>
                <a:effectLst/>
              </a:rPr>
              <a:t>Не знаю ,</a:t>
            </a:r>
            <a:r>
              <a:rPr lang="ru-RU" sz="1200" b="0" cap="none" spc="0" baseline="0" dirty="0" smtClean="0">
                <a:ln/>
                <a:solidFill>
                  <a:srgbClr val="FF0000"/>
                </a:solidFill>
                <a:effectLst/>
              </a:rPr>
              <a:t> </a:t>
            </a:r>
            <a:r>
              <a:rPr lang="ru-RU" sz="1200" b="0" cap="none" spc="0" dirty="0" smtClean="0">
                <a:ln/>
                <a:solidFill>
                  <a:srgbClr val="FF0000"/>
                </a:solidFill>
                <a:effectLst/>
              </a:rPr>
              <a:t>как вам , а мне школа всегда кажется каким-то необыкновенным </a:t>
            </a:r>
            <a:r>
              <a:rPr lang="ru-RU" sz="1200" b="0" cap="none" spc="0" dirty="0" err="1" smtClean="0">
                <a:ln/>
                <a:solidFill>
                  <a:srgbClr val="FF0000"/>
                </a:solidFill>
                <a:effectLst/>
              </a:rPr>
              <a:t>зданием,в</a:t>
            </a:r>
            <a:r>
              <a:rPr lang="ru-RU" sz="1200" b="0" cap="none" spc="0" dirty="0" smtClean="0">
                <a:ln/>
                <a:solidFill>
                  <a:srgbClr val="FF0000"/>
                </a:solidFill>
                <a:effectLst/>
              </a:rPr>
              <a:t> которое приходят по утрам разные волшебники.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Вот, например, учителя начальной школы, чем отличаются от добрых фей? Да ничем! Они также приветливо улыбаются маленьким школьникам, встречая их по утрам в маленьких кабинетах теплом и заботой, лаская взглядом и ставя в журнал лишь самые хорошие отметки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Добрые феи начальной школы редко сердятся на проказы школьников, понимая, что они всего лишь маленькие дети, которых нужно научить правилам поведения в обществе, воспитать и развить в них самые лучшие качества.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rgbClr val="FF0000"/>
                </a:solidFill>
              </a:rPr>
              <a:t>И маленькие школьники с небольшими рюкзачками так рады бежать в школу по утрам</a:t>
            </a:r>
          </a:p>
          <a:p>
            <a:r>
              <a:rPr lang="ru-RU" sz="1200" dirty="0" smtClean="0">
                <a:solidFill>
                  <a:srgbClr val="FF0000"/>
                </a:solidFill>
              </a:rPr>
              <a:t> к добрым феям!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учителя средней школы, (фото учителей средней школы)как мне рассказывали её учащиеся, Более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строгие,но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тоже добрые феи. Они, конечно же, любят детей, и строгости им не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занимать.И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обучают строгие феи сложным предметам, от которых у многих учеников мурашки по коже бегут. Феи частенько не обращают внимания на настроение школьника. Конечно, они видят, что ученик прибрёл в школу не в духе, но для фей это вовсе не преграда к обучению. Раз поставлен урок по расписанию, значит, будь добр, приди на него с выполненным домашним заданием и настроением, способствующим дальнейшему изучению предмета!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Ну и конечно же самый главный</a:t>
            </a:r>
            <a:r>
              <a:rPr lang="ru-RU" baseline="0" dirty="0" smtClean="0"/>
              <a:t> волшебник школы –Это директор.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Большой вклад в работу школы</a:t>
            </a:r>
          </a:p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вносят технический персонал и работники столовой. </a:t>
            </a:r>
          </a:p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Ведь именно они, бойцы «невидимого фронта», </a:t>
            </a:r>
          </a:p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создают уют и тепло нашего общего школьного дома…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было в школе волшебство…В глаза его никто не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видел,но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факты говорили 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том,что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оно есть….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Волшебство заключалось в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следующем, например, Гоша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Соболев у доски и не может решить пример. И вдруг – как будто чудо какое происходит – он берет в руки мел и начинает быстро писать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решение. Словно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ему кто-то подсказал.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примеру, не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 Струтинский Максим  вспомнить пословицу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Ещё мгновение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словно молния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сверкнула!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Максим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хватает ручку и пишет нужную пословицу.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EF826-2058-4753-B597-3F27AC5DC1D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CDEAFF"/>
            </a:gs>
            <a:gs pos="15000">
              <a:schemeClr val="bg2">
                <a:tint val="98000"/>
                <a:shade val="90000"/>
                <a:satMod val="160000"/>
                <a:lumMod val="100000"/>
              </a:schemeClr>
            </a:gs>
            <a:gs pos="62000">
              <a:schemeClr val="bg2">
                <a:tint val="95000"/>
                <a:shade val="100000"/>
                <a:satMod val="130000"/>
                <a:lumMod val="130000"/>
              </a:schemeClr>
            </a:gs>
            <a:gs pos="30000">
              <a:schemeClr val="bg2">
                <a:lumMod val="90000"/>
              </a:schemeClr>
            </a:gs>
            <a:gs pos="73000">
              <a:schemeClr val="tx2">
                <a:lumMod val="60000"/>
                <a:lumOff val="4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CDEAFF"/>
            </a:gs>
            <a:gs pos="15000">
              <a:schemeClr val="bg2">
                <a:tint val="98000"/>
                <a:shade val="90000"/>
                <a:satMod val="160000"/>
                <a:lumMod val="100000"/>
              </a:schemeClr>
            </a:gs>
            <a:gs pos="62000">
              <a:schemeClr val="bg2">
                <a:tint val="95000"/>
                <a:shade val="100000"/>
                <a:satMod val="130000"/>
                <a:lumMod val="130000"/>
              </a:schemeClr>
            </a:gs>
            <a:gs pos="30000">
              <a:schemeClr val="bg2">
                <a:lumMod val="90000"/>
              </a:schemeClr>
            </a:gs>
            <a:gs pos="73000">
              <a:schemeClr val="tx2">
                <a:lumMod val="60000"/>
                <a:lumOff val="4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CB1E06-4E1E-40D6-9F81-A32D5071392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85E4FC4-043C-4AF3-986B-40BD330E7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9912" y="620688"/>
            <a:ext cx="5245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Школа,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которой уютно всем.</a:t>
            </a:r>
          </a:p>
          <a:p>
            <a:pPr algn="ctr"/>
            <a:endParaRPr lang="ru-RU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245" y="5445224"/>
            <a:ext cx="5926623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Подготовила </a:t>
            </a:r>
            <a:r>
              <a:rPr lang="ru-RU" sz="2600" b="1" cap="none" spc="0" dirty="0" err="1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кл.рук</a:t>
            </a:r>
            <a:r>
              <a:rPr lang="ru-RU" sz="2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. 2 «Г» класса: </a:t>
            </a:r>
          </a:p>
          <a:p>
            <a:pPr algn="ctr"/>
            <a:r>
              <a:rPr lang="ru-RU" sz="26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Миронова А.Н.</a:t>
            </a:r>
            <a:endParaRPr lang="ru-RU" sz="26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9218" name="Picture 2" descr="C:\Users\Ucer1\Desktop\картинки\шко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635896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70649843"/>
      </p:ext>
    </p:extLst>
  </p:cSld>
  <p:clrMapOvr>
    <a:masterClrMapping/>
  </p:clrMapOvr>
  <p:transition spd="slow">
    <p:strips dir="rd"/>
    <p:sndAc>
      <p:stSnd loop="1">
        <p:snd r:embed="rId2" name="Скачать mp3 Школьные - Школьные годы чудесные (минусовка) исполнителя V.A или слушать песню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88924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Технический персонал и работники столовой. </a:t>
            </a:r>
          </a:p>
        </p:txBody>
      </p:sp>
      <p:pic>
        <p:nvPicPr>
          <p:cNvPr id="4" name="Рисунок 3" descr="C:\Users\Ucer1\Downloads\IMG-20211026-WA00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428396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cer1\Downloads\IMG-20211103-WA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84784"/>
            <a:ext cx="4093077" cy="2880320"/>
          </a:xfrm>
          <a:prstGeom prst="rect">
            <a:avLst/>
          </a:prstGeom>
          <a:noFill/>
        </p:spPr>
      </p:pic>
      <p:pic>
        <p:nvPicPr>
          <p:cNvPr id="1027" name="Picture 3" descr="C:\Users\Ucer1\Downloads\IMG-20211103-WA0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9080"/>
            <a:ext cx="4067944" cy="2708920"/>
          </a:xfrm>
          <a:prstGeom prst="rect">
            <a:avLst/>
          </a:prstGeom>
          <a:noFill/>
        </p:spPr>
      </p:pic>
      <p:pic>
        <p:nvPicPr>
          <p:cNvPr id="1028" name="Picture 4" descr="C:\Users\Ucer1\Desktop\картинки\дев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717032"/>
            <a:ext cx="3062486" cy="3140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7320263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cer1\Downloads\IMG-20211103-WA0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068960"/>
          </a:xfrm>
          <a:prstGeom prst="rect">
            <a:avLst/>
          </a:prstGeom>
          <a:noFill/>
        </p:spPr>
      </p:pic>
      <p:pic>
        <p:nvPicPr>
          <p:cNvPr id="7171" name="Picture 3" descr="C:\Users\Ucer1\Downloads\IMG-20211103-WA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0"/>
            <a:ext cx="4283968" cy="3068960"/>
          </a:xfrm>
          <a:prstGeom prst="rect">
            <a:avLst/>
          </a:prstGeom>
          <a:noFill/>
        </p:spPr>
      </p:pic>
      <p:pic>
        <p:nvPicPr>
          <p:cNvPr id="7172" name="Picture 4" descr="C:\Users\Ucer1\Downloads\IMG-20211103-WA0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4499992" cy="3573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3501008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Ведь именно они, бойцы «невидимого фронта», </a:t>
            </a:r>
          </a:p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создают уют и тепло нашего общего школьного дома…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cer1\Downloads\IMG-20211027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26342"/>
            <a:ext cx="5364088" cy="4331658"/>
          </a:xfrm>
          <a:prstGeom prst="rect">
            <a:avLst/>
          </a:prstGeom>
          <a:noFill/>
        </p:spPr>
      </p:pic>
      <p:pic>
        <p:nvPicPr>
          <p:cNvPr id="8195" name="Picture 3" descr="C:\Users\Ucer1\Downloads\IMG-20211026-WA0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068960"/>
            <a:ext cx="3923928" cy="3789040"/>
          </a:xfrm>
          <a:prstGeom prst="rect">
            <a:avLst/>
          </a:prstGeom>
          <a:noFill/>
        </p:spPr>
      </p:pic>
      <p:pic>
        <p:nvPicPr>
          <p:cNvPr id="8196" name="Picture 4" descr="C:\Users\Ucer1\Desktop\фото класса и школы\IMG202109011122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283968" cy="3861048"/>
          </a:xfrm>
          <a:prstGeom prst="rect">
            <a:avLst/>
          </a:prstGeom>
          <a:noFill/>
        </p:spPr>
      </p:pic>
      <p:pic>
        <p:nvPicPr>
          <p:cNvPr id="8197" name="Picture 5" descr="C:\Users\Ucer1\Desktop\фото класса и школы\IMG202109031542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0"/>
            <a:ext cx="4860032" cy="3068960"/>
          </a:xfrm>
          <a:prstGeom prst="rect">
            <a:avLst/>
          </a:prstGeom>
          <a:noFill/>
        </p:spPr>
      </p:pic>
      <p:pic>
        <p:nvPicPr>
          <p:cNvPr id="8198" name="Picture 6" descr="C:\Users\Ucer1\Desktop\картинки\смайлик вес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2996952"/>
            <a:ext cx="1656184" cy="144016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9620" y="476672"/>
            <a:ext cx="78935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И было в школе волшебство…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312720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cer1\Downloads\IMG-20211027-WA0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cer1\Downloads\IMG-20211027-WA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836712"/>
            <a:ext cx="7394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Волшебство на каждом уроке…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800292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cer1\Desktop\IMG20211027152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4716016" cy="3318083"/>
          </a:xfrm>
          <a:prstGeom prst="rect">
            <a:avLst/>
          </a:prstGeom>
          <a:noFill/>
        </p:spPr>
      </p:pic>
      <p:pic>
        <p:nvPicPr>
          <p:cNvPr id="3076" name="Picture 4" descr="C:\Users\Ucer1\Desktop\IMG20211027152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4664"/>
            <a:ext cx="4104456" cy="3312368"/>
          </a:xfrm>
          <a:prstGeom prst="rect">
            <a:avLst/>
          </a:prstGeom>
          <a:noFill/>
        </p:spPr>
      </p:pic>
      <p:pic>
        <p:nvPicPr>
          <p:cNvPr id="3077" name="Picture 5" descr="C:\Users\Ucer1\Desktop\IMG202109031542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5024"/>
            <a:ext cx="4680520" cy="3212976"/>
          </a:xfrm>
          <a:prstGeom prst="rect">
            <a:avLst/>
          </a:prstGeom>
          <a:noFill/>
        </p:spPr>
      </p:pic>
      <p:pic>
        <p:nvPicPr>
          <p:cNvPr id="10242" name="Picture 2" descr="C:\Users\Ucer1\Desktop\картинки\глобу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789040"/>
            <a:ext cx="4067944" cy="3068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16958640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02110300937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4176464" cy="3672408"/>
          </a:xfrm>
          <a:prstGeom prst="rect">
            <a:avLst/>
          </a:prstGeom>
        </p:spPr>
      </p:pic>
      <p:pic>
        <p:nvPicPr>
          <p:cNvPr id="3" name="Picture 2" descr="C:\Users\Ucer1\Downloads\IMG-20211007-WA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071" y="404664"/>
            <a:ext cx="3536394" cy="3600400"/>
          </a:xfrm>
          <a:prstGeom prst="rect">
            <a:avLst/>
          </a:prstGeom>
          <a:noFill/>
        </p:spPr>
      </p:pic>
      <p:pic>
        <p:nvPicPr>
          <p:cNvPr id="6147" name="Picture 3" descr="C:\Users\Ucer1\Downloads\IMG202110271326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429000"/>
            <a:ext cx="4752528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59067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cer1\Downloads\IMG-20211002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5235203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er1\Downloads\IMG-20211005-WA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2999" y="-1143004"/>
            <a:ext cx="6858003" cy="9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281666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cer1\Downloads\IMG-20211002-WA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645024"/>
          </a:xfrm>
          <a:prstGeom prst="rect">
            <a:avLst/>
          </a:prstGeom>
          <a:noFill/>
        </p:spPr>
      </p:pic>
      <p:pic>
        <p:nvPicPr>
          <p:cNvPr id="3075" name="Picture 3" descr="C:\Users\Ucer1\Downloads\IMG-20211001-WA00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645024"/>
          </a:xfrm>
          <a:prstGeom prst="rect">
            <a:avLst/>
          </a:prstGeom>
          <a:noFill/>
        </p:spPr>
      </p:pic>
      <p:pic>
        <p:nvPicPr>
          <p:cNvPr id="3076" name="Picture 4" descr="C:\Users\Ucer1\Downloads\IMG-20211001-WA00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984"/>
            <a:ext cx="4644008" cy="3573016"/>
          </a:xfrm>
          <a:prstGeom prst="rect">
            <a:avLst/>
          </a:prstGeom>
          <a:noFill/>
        </p:spPr>
      </p:pic>
      <p:pic>
        <p:nvPicPr>
          <p:cNvPr id="3077" name="Picture 5" descr="C:\Users\Ucer1\Downloads\IMG-20211001-WA00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3284984"/>
            <a:ext cx="4860032" cy="3573016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17326" y="3140968"/>
            <a:ext cx="892667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Мы помним всех, кто всю свою жизнь без остатка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отдал школе,</a:t>
            </a:r>
            <a:r>
              <a:rPr kumimoji="0" lang="ru-RU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отдал самому прекрасному на Земле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воспитанию детей,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формированию будущего, в котором всем нам жить!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3290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cer1\Downloads\IMG-20211001-WA0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0"/>
            <a:ext cx="4427984" cy="3429000"/>
          </a:xfrm>
          <a:prstGeom prst="rect">
            <a:avLst/>
          </a:prstGeom>
          <a:noFill/>
        </p:spPr>
      </p:pic>
      <p:pic>
        <p:nvPicPr>
          <p:cNvPr id="4100" name="Picture 4" descr="C:\Users\Ucer1\Downloads\IMG-20211001-WA0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63480" cy="3212976"/>
          </a:xfrm>
          <a:prstGeom prst="rect">
            <a:avLst/>
          </a:prstGeom>
          <a:noFill/>
        </p:spPr>
      </p:pic>
      <p:pic>
        <p:nvPicPr>
          <p:cNvPr id="4101" name="Picture 5" descr="C:\Users\Ucer1\Downloads\IMG-20211001-WA0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1052736"/>
            <a:ext cx="4499993" cy="5805264"/>
          </a:xfrm>
          <a:prstGeom prst="rect">
            <a:avLst/>
          </a:prstGeom>
          <a:noFill/>
        </p:spPr>
      </p:pic>
      <p:pic>
        <p:nvPicPr>
          <p:cNvPr id="4102" name="Picture 6" descr="C:\Users\Ucer1\Downloads\IMG202110021045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56992"/>
            <a:ext cx="3995936" cy="350100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804248" y="3645024"/>
            <a:ext cx="25922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Школа </a:t>
            </a:r>
            <a:r>
              <a:rPr lang="ru-RU" sz="2000" b="1" i="1" dirty="0" smtClean="0">
                <a:solidFill>
                  <a:srgbClr val="FF0000"/>
                </a:solidFill>
              </a:rPr>
              <a:t>– это сказка без конца. Потому что на смену тем, кто окончил школу, приходят новые ученики и новые учителя…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0164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Галина\Desktop\для призентации\Osennij-fon-dlya-prezentat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016" cy="685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581128"/>
            <a:ext cx="6122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FF0000"/>
                </a:solidFill>
              </a:rPr>
              <a:t>Жила-была школа…</a:t>
            </a:r>
          </a:p>
          <a:p>
            <a:pPr algn="ctr"/>
            <a:r>
              <a:rPr lang="ru-RU" sz="3200" b="1" dirty="0" smtClean="0">
                <a:ln/>
                <a:solidFill>
                  <a:srgbClr val="FF0000"/>
                </a:solidFill>
              </a:rPr>
              <a:t>А родилась она в 1971 году в городе Уральск.  </a:t>
            </a:r>
            <a:endParaRPr lang="ru-RU" sz="3200" b="1" cap="none" spc="0" dirty="0" smtClean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836712"/>
            <a:ext cx="5976664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3592809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Ucer1\Desktop\картинки\юбил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1145" y="4869160"/>
            <a:ext cx="652935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дорогу, девчонки, в дорогу мальчишки!</a:t>
            </a:r>
          </a:p>
          <a:p>
            <a:pPr algn="ctr"/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 лесенке знаний шагайте смелей.</a:t>
            </a:r>
          </a:p>
          <a:p>
            <a:pPr algn="ctr"/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Чудесные встречи и добрые книжки</a:t>
            </a:r>
          </a:p>
          <a:p>
            <a:pPr algn="ctr"/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Ступеньками будут на ней.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8888012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9728853">
            <a:off x="627657" y="2967335"/>
            <a:ext cx="7888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внимание!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830628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81239" y="332656"/>
            <a:ext cx="5549917" cy="83099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Здесь есть всё!</a:t>
            </a:r>
            <a:endParaRPr lang="ru-RU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IMG202110261326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196752"/>
            <a:ext cx="4032448" cy="2520280"/>
          </a:xfrm>
          <a:prstGeom prst="rect">
            <a:avLst/>
          </a:prstGeom>
        </p:spPr>
      </p:pic>
      <p:pic>
        <p:nvPicPr>
          <p:cNvPr id="8" name="Рисунок 7" descr="IMG202109011201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196752"/>
            <a:ext cx="3600400" cy="2592288"/>
          </a:xfrm>
          <a:prstGeom prst="rect">
            <a:avLst/>
          </a:prstGeom>
        </p:spPr>
      </p:pic>
      <p:pic>
        <p:nvPicPr>
          <p:cNvPr id="3074" name="Picture 2" descr="C:\Users\Ucer1\Downloads\IMG-20211027-WA0013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61048"/>
            <a:ext cx="3968463" cy="2664296"/>
          </a:xfrm>
          <a:prstGeom prst="rect">
            <a:avLst/>
          </a:prstGeom>
          <a:noFill/>
        </p:spPr>
      </p:pic>
      <p:pic>
        <p:nvPicPr>
          <p:cNvPr id="10" name="Рисунок 9" descr="C:\Users\Ucer1\Downloads\IMG-20211026-WA005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933056"/>
            <a:ext cx="3672408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9635" y="2967335"/>
            <a:ext cx="18473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050" name="Picture 2" descr="C:\Users\Ucer1\Downloads\IMG20210901101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4427984" cy="3212976"/>
          </a:xfrm>
          <a:prstGeom prst="rect">
            <a:avLst/>
          </a:prstGeom>
          <a:noFill/>
        </p:spPr>
      </p:pic>
      <p:pic>
        <p:nvPicPr>
          <p:cNvPr id="2051" name="Picture 3" descr="C:\Users\Ucer1\Downloads\IMG20210901112929_BURST000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5076056" cy="3645024"/>
          </a:xfrm>
          <a:prstGeom prst="rect">
            <a:avLst/>
          </a:prstGeom>
          <a:noFill/>
        </p:spPr>
      </p:pic>
      <p:pic>
        <p:nvPicPr>
          <p:cNvPr id="2052" name="Picture 4" descr="C:\Users\Ucer1\Downloads\IMG-20210901-WA01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188640"/>
            <a:ext cx="4860032" cy="4176464"/>
          </a:xfrm>
          <a:prstGeom prst="rect">
            <a:avLst/>
          </a:prstGeom>
          <a:noFill/>
        </p:spPr>
      </p:pic>
      <p:pic>
        <p:nvPicPr>
          <p:cNvPr id="2053" name="Picture 5" descr="C:\Users\Ucer1\Downloads\IMG-20210901-WA01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140968"/>
            <a:ext cx="4572000" cy="3717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7505127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5936" y="3501007"/>
            <a:ext cx="450271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FF0000"/>
                </a:solidFill>
                <a:effectLst/>
              </a:rPr>
              <a:t> </a:t>
            </a:r>
            <a:endParaRPr lang="ru-RU" sz="2800" b="1" cap="none" spc="0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1026" name="Picture 2" descr="C:\Users\Ucer1\Downloads\IMG-20211103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076435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cer1\Downloads\IMG-20210902-WA0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4320480" cy="6237312"/>
          </a:xfrm>
          <a:prstGeom prst="rect">
            <a:avLst/>
          </a:prstGeom>
          <a:noFill/>
        </p:spPr>
      </p:pic>
      <p:pic>
        <p:nvPicPr>
          <p:cNvPr id="4" name="Рисунок 3" descr="IMG202109031542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60648"/>
            <a:ext cx="3600400" cy="2664296"/>
          </a:xfrm>
          <a:prstGeom prst="rect">
            <a:avLst/>
          </a:prstGeom>
        </p:spPr>
      </p:pic>
      <p:pic>
        <p:nvPicPr>
          <p:cNvPr id="5123" name="Picture 3" descr="C:\Users\Ucer1\Downloads\IMG202109011123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429000"/>
            <a:ext cx="3600400" cy="309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69470358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cer1\Downloads\IMG-20211009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0"/>
            <a:ext cx="4860032" cy="3356992"/>
          </a:xfrm>
          <a:prstGeom prst="rect">
            <a:avLst/>
          </a:prstGeom>
          <a:noFill/>
        </p:spPr>
      </p:pic>
      <p:pic>
        <p:nvPicPr>
          <p:cNvPr id="4099" name="Picture 3" descr="C:\Users\Ucer1\Downloads\IMG-20210901-WA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3356992"/>
          </a:xfrm>
          <a:prstGeom prst="rect">
            <a:avLst/>
          </a:prstGeom>
          <a:noFill/>
        </p:spPr>
      </p:pic>
      <p:pic>
        <p:nvPicPr>
          <p:cNvPr id="4100" name="Picture 4" descr="C:\Users\Ucer1\Downloads\IMG-20210901-WA0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6992"/>
            <a:ext cx="4860032" cy="3501008"/>
          </a:xfrm>
          <a:prstGeom prst="rect">
            <a:avLst/>
          </a:prstGeom>
          <a:noFill/>
        </p:spPr>
      </p:pic>
      <p:pic>
        <p:nvPicPr>
          <p:cNvPr id="4101" name="Picture 5" descr="C:\Users\Ucer1\Downloads\IMG-20210901-WA00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3356992"/>
            <a:ext cx="4788024" cy="350100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cer1\Downloads\IMG-20210901-WA0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5770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Директор КГУ ОШ № 23 </a:t>
            </a: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г. УРАЛЬСКА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0" name="Picture 2" descr="C:\Users\Ucer1\Downloads\Screenshot_2021-11-03-11-36-08-68_6012fa4d4ddec268fc5c7112cbb265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24744"/>
            <a:ext cx="6858000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485250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695</TotalTime>
  <Words>752</Words>
  <Application>Microsoft Office PowerPoint</Application>
  <PresentationFormat>Экран (4:3)</PresentationFormat>
  <Paragraphs>60</Paragraphs>
  <Slides>21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1_Воздушный поток</vt:lpstr>
      <vt:lpstr>3_Воздушный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Ucer1</cp:lastModifiedBy>
  <cp:revision>71</cp:revision>
  <dcterms:created xsi:type="dcterms:W3CDTF">2013-03-28T07:40:57Z</dcterms:created>
  <dcterms:modified xsi:type="dcterms:W3CDTF">2021-11-03T14:16:53Z</dcterms:modified>
</cp:coreProperties>
</file>