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5" r:id="rId11"/>
    <p:sldId id="276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93D2-EE6B-4F27-8B32-C9313045F2AF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E134-E635-4BB2-8C96-AB8C5A222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762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93D2-EE6B-4F27-8B32-C9313045F2AF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E134-E635-4BB2-8C96-AB8C5A222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575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93D2-EE6B-4F27-8B32-C9313045F2AF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E134-E635-4BB2-8C96-AB8C5A222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661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93D2-EE6B-4F27-8B32-C9313045F2AF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E134-E635-4BB2-8C96-AB8C5A222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54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93D2-EE6B-4F27-8B32-C9313045F2AF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E134-E635-4BB2-8C96-AB8C5A222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127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93D2-EE6B-4F27-8B32-C9313045F2AF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E134-E635-4BB2-8C96-AB8C5A222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800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93D2-EE6B-4F27-8B32-C9313045F2AF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E134-E635-4BB2-8C96-AB8C5A222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564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93D2-EE6B-4F27-8B32-C9313045F2AF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E134-E635-4BB2-8C96-AB8C5A222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184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93D2-EE6B-4F27-8B32-C9313045F2AF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E134-E635-4BB2-8C96-AB8C5A222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93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93D2-EE6B-4F27-8B32-C9313045F2AF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E134-E635-4BB2-8C96-AB8C5A222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818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93D2-EE6B-4F27-8B32-C9313045F2AF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E134-E635-4BB2-8C96-AB8C5A222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807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C93D2-EE6B-4F27-8B32-C9313045F2AF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EAE134-E635-4BB2-8C96-AB8C5A2224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488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v.spb.ru/static/audio/gimn_spb.mp3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7349" y="3875313"/>
            <a:ext cx="11216640" cy="230164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Санкт-Петербург </a:t>
            </a:r>
            <a:endParaRPr lang="ru-RU" sz="7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679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Символы Санкт 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етербурга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8158" y="1755956"/>
            <a:ext cx="4060346" cy="4351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1926" y="1901190"/>
            <a:ext cx="40481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27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Гимн Санкт‑Петербурга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Гимном Санкт‑Петербурга является оркестровое исполнение «Гимна Великому городу» из балета «Медный всадник».</a:t>
            </a:r>
          </a:p>
          <a:p>
            <a:r>
              <a:rPr lang="ru-RU" sz="4000" dirty="0" smtClean="0">
                <a:hlinkClick r:id="rId2"/>
              </a:rPr>
              <a:t>https://www.gov.spb.ru/static/audio/gimn_spb.mp3</a:t>
            </a:r>
            <a:r>
              <a:rPr lang="ru-RU" sz="4000" dirty="0" smtClean="0"/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70958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Достопримечательности </a:t>
            </a:r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4383" y="1512117"/>
            <a:ext cx="3609658" cy="23631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7858" y="1512117"/>
            <a:ext cx="4237809" cy="28252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9623" y="4189277"/>
            <a:ext cx="4004514" cy="2668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31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Зимний  Дворец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28948" y="1463834"/>
            <a:ext cx="8978092" cy="5050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99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Исаакиевский собор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9831" y="1532709"/>
            <a:ext cx="8832671" cy="512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00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Петропавловская крепость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5691" y="1198527"/>
            <a:ext cx="10117647" cy="5463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80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 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Стрелка Васильевского острова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8904" y="1451157"/>
            <a:ext cx="9100456" cy="5080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0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Дворцовая площадь и Александровская колонна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3040" y="1327763"/>
            <a:ext cx="8847909" cy="510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43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Храм Спаса на Крови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1026" name="Picture 2" descr="ТОП-40 Главные достопримечательности Санкт-Петербурга: куда сходить и что посмотреть, фото с описанием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208" y="1288868"/>
            <a:ext cx="7321158" cy="5358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939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Казанский собор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5063" y="1410789"/>
            <a:ext cx="9097211" cy="5294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50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 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закладки первого камня в основание крепости - 16 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(27 по новому стилю)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мая 1703 г. - вошла в историю как день рождения Петербурга и до сих пор отмечается как большой общегородской праздник.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3256539"/>
            <a:ext cx="5747657" cy="3369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69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Адмиралтейство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3297" y="1554480"/>
            <a:ext cx="8158692" cy="530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24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давайте вспомним какие еще достопримечательности есть в нашем городе?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30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города в наше время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 - второй по численности населения город России, который часто называют «Северной столицей». Расположен на северо-западе европейской части страны в восточной акватории Балтийского моря в устье реки Невы. Санкт-Петербург - один из самых потрясающих городов Европы, имеющий огромное историческое и культурное наследие, а также волшебную атмосферу. Это город удивительной архитектуры, романтики и вдохновения, разводных мостов и белых ночей.</a:t>
            </a: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26679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Интересные факты о Питере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самым большим городом Европы среди тех, которые не являются столицами государств. </a:t>
            </a:r>
          </a:p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Питер - самый северный среди больших мегаполисов.</a:t>
            </a:r>
          </a:p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Северная столица по численности населения занимает в Европе третье место, уступая только Москве и </a:t>
            </a:r>
            <a:r>
              <a:rPr lang="ru-RU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Лондону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 известен своими разводными мостами. Их в городе около 20. Мосты разводят в период с 1.00 до 5.00 для прохода больших судов.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565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 разделён на 18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ебята давайте вспомним что за районы?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4991" y="2850956"/>
            <a:ext cx="5194663" cy="34609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091" y="2850956"/>
            <a:ext cx="4534755" cy="352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3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какие есть станции метро?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308" y="1571604"/>
            <a:ext cx="6558491" cy="491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41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7637" y="1690688"/>
            <a:ext cx="5109729" cy="4351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6830" y="1690688"/>
            <a:ext cx="5061715" cy="435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981" y="2959700"/>
            <a:ext cx="5412088" cy="35804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7657" y="475026"/>
            <a:ext cx="5181599" cy="361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18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931" y="772600"/>
            <a:ext cx="10569914" cy="597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12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7017" y="365125"/>
            <a:ext cx="10345783" cy="616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2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1487" y="253913"/>
            <a:ext cx="10180320" cy="6530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93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Герой Ленинград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7733" y="1494699"/>
            <a:ext cx="4312972" cy="28682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3052" y="1494699"/>
            <a:ext cx="4231413" cy="27889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0589" y="3923686"/>
            <a:ext cx="3772580" cy="2774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68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Наше время 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6389" y="2311567"/>
            <a:ext cx="11059885" cy="3679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1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184</Words>
  <Application>Microsoft Office PowerPoint</Application>
  <PresentationFormat>Широкоэкранный</PresentationFormat>
  <Paragraphs>30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Основание </vt:lpstr>
      <vt:lpstr>Развитие </vt:lpstr>
      <vt:lpstr>Презентация PowerPoint</vt:lpstr>
      <vt:lpstr>Презентация PowerPoint</vt:lpstr>
      <vt:lpstr>Презентация PowerPoint</vt:lpstr>
      <vt:lpstr>Презентация PowerPoint</vt:lpstr>
      <vt:lpstr>Город Герой Ленинград </vt:lpstr>
      <vt:lpstr>Наше время </vt:lpstr>
      <vt:lpstr>Символы Санкт -Петербурга </vt:lpstr>
      <vt:lpstr>Гимн Санкт‑Петербурга </vt:lpstr>
      <vt:lpstr>Достопримечательности </vt:lpstr>
      <vt:lpstr>Зимний  Дворец </vt:lpstr>
      <vt:lpstr>Исаакиевский собор </vt:lpstr>
      <vt:lpstr>Петропавловская крепость </vt:lpstr>
      <vt:lpstr> Стрелка Васильевского острова </vt:lpstr>
      <vt:lpstr>Дворцовая площадь и Александровская колонна </vt:lpstr>
      <vt:lpstr>Храм Спаса на Крови </vt:lpstr>
      <vt:lpstr>Казанский собор </vt:lpstr>
      <vt:lpstr>Главное Адмиралтейство</vt:lpstr>
      <vt:lpstr>Презентация PowerPoint</vt:lpstr>
      <vt:lpstr>Развитие города в наше время </vt:lpstr>
      <vt:lpstr>Интересные факты о Питере </vt:lpstr>
      <vt:lpstr>Санкт-Петербург разделён на 18 районов</vt:lpstr>
      <vt:lpstr>А какие есть станции метро?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Алиса Игоревна Фокина</dc:creator>
  <cp:lastModifiedBy>Алиса Игоревна Фокина</cp:lastModifiedBy>
  <cp:revision>5</cp:revision>
  <dcterms:created xsi:type="dcterms:W3CDTF">2022-08-30T08:24:47Z</dcterms:created>
  <dcterms:modified xsi:type="dcterms:W3CDTF">2022-08-30T09:07:47Z</dcterms:modified>
</cp:coreProperties>
</file>