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ru-RU" dirty="0"/>
              <a:t>Терракотовая армия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6472"/>
            <a:ext cx="7416824" cy="494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70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36" y="131496"/>
            <a:ext cx="8717152" cy="653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4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784887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09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1544"/>
            <a:ext cx="8321365" cy="634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55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42493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9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Терракотовая армия древнего китайского правителя </a:t>
            </a:r>
            <a:r>
              <a:rPr lang="ru-RU" sz="4400" dirty="0" err="1"/>
              <a:t>Цинь</a:t>
            </a:r>
            <a:r>
              <a:rPr lang="ru-RU" sz="4400" dirty="0"/>
              <a:t> </a:t>
            </a:r>
            <a:r>
              <a:rPr lang="ru-RU" sz="4400" dirty="0" err="1"/>
              <a:t>Шихуанди</a:t>
            </a:r>
            <a:r>
              <a:rPr lang="ru-RU" sz="4400" dirty="0"/>
              <a:t>. Армия включает в себя 18000 статуй китайских воинов с лошадьми. Вся эта армия – из терракоты.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4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На строительство погребального комплекса ушло 38 лет. Было задействовано более 700 000 ремесленников. </a:t>
            </a:r>
            <a:r>
              <a:rPr lang="ru-RU" dirty="0"/>
              <a:t>Сама гробница просто громадная. Длина её внешней стены составляет 6 000 метров. Терракотовые воины построены в боевом порядке. Они находятся в параллельных склепах восточнее гробницы императора на 1500 метров.</a:t>
            </a:r>
          </a:p>
        </p:txBody>
      </p:sp>
    </p:spTree>
    <p:extLst>
      <p:ext uri="{BB962C8B-B14F-4D97-AF65-F5344CB8AC3E}">
        <p14:creationId xmlns:p14="http://schemas.microsoft.com/office/powerpoint/2010/main" val="35181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Терракотовая армия найдена местными крестьянами в 1974 году возле горы </a:t>
            </a:r>
            <a:r>
              <a:rPr lang="ru-RU" sz="5400" dirty="0" err="1"/>
              <a:t>Лишань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6863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450227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5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42646"/>
            <a:ext cx="8472941" cy="635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20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 Всю Терракотовую армию делят на 3 хранилища:</a:t>
            </a:r>
          </a:p>
          <a:p>
            <a:r>
              <a:rPr lang="ru-RU" dirty="0"/>
              <a:t>- Первое открылось в 1979 году. Здесь находится около 6 000 воинов с лошадьми;</a:t>
            </a:r>
          </a:p>
          <a:p>
            <a:r>
              <a:rPr lang="ru-RU" dirty="0"/>
              <a:t>- Второе – выставка различных видов войск. Здесь – статуи стрелков, колесницы, пехотинцы.</a:t>
            </a:r>
          </a:p>
          <a:p>
            <a:r>
              <a:rPr lang="ru-RU" dirty="0"/>
              <a:t>- Третье хранилище было открыто в 1987 году. Оно меньше остальных. Считается, что экспозиция рассказывает о тактике боя китайцев и показывает места, откуда командиры отдавали приказы.</a:t>
            </a:r>
          </a:p>
        </p:txBody>
      </p:sp>
    </p:spTree>
    <p:extLst>
      <p:ext uri="{BB962C8B-B14F-4D97-AF65-F5344CB8AC3E}">
        <p14:creationId xmlns:p14="http://schemas.microsoft.com/office/powerpoint/2010/main" val="24048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8750967" cy="5845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2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6" y="548680"/>
            <a:ext cx="921702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3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160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Терракотовая армия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Терракотовая армия</dc:title>
  <dc:creator>Саня</dc:creator>
  <cp:lastModifiedBy>Алиса Игоревна Фокина</cp:lastModifiedBy>
  <cp:revision>4</cp:revision>
  <dcterms:created xsi:type="dcterms:W3CDTF">2020-11-19T18:08:46Z</dcterms:created>
  <dcterms:modified xsi:type="dcterms:W3CDTF">2021-02-24T09:06:25Z</dcterms:modified>
</cp:coreProperties>
</file>