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7" r:id="rId10"/>
    <p:sldId id="264" r:id="rId11"/>
    <p:sldId id="266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811A4-9271-444B-945A-C259D6998A5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6C589-48DF-43D4-ADD2-5590A524DE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278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6C589-48DF-43D4-ADD2-5590A524DEA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2F863F-6D59-4EC7-82C6-6569C7EB1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1AF7766-BE93-4B87-ABB2-68DDCABE10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4383C38-03C9-4AA4-BFC8-033C998D3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62900-8732-48FD-B27E-C05E8DF52F4D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497E96C-9F60-48F5-AD41-B2045ADD6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2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3E51121-96B8-4415-8791-8D3E8F209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22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D68AC3-5ED4-4576-8D4E-82F183C2E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692E5FD-88AD-4C5B-A895-F261D24A00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8725A9-2BC2-4A6B-A805-A705E5E11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1685-A969-44AC-A129-4D8103FEFD58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F78D78D-534F-4B40-9D5C-53C75E6FD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2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6664A1F-7E80-4878-876A-7D3D5BD4B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123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59B0B529-77BE-4D3B-BBE5-9A277E7EF7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E4E63AC-CC60-4407-A59D-5DAC462154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AFD74E4-76B5-4EF0-9D0F-FD949BC99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FD053-C19B-4161-87DD-B0D58B031E03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14E9838-3E6B-4023-AB5C-D0C6475DA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2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ACBC0A7-3336-405D-A5C3-1CE553884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91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406655-9EBC-4669-9FDC-6D6350F3D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F943924-526D-4CCA-939E-E79BCFBCAE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B453CE0-4AED-44E5-8815-FCED0D2B2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DD051-BE49-4583-8561-AF745961B516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6AC2EA1-35FF-4034-87AA-C411A8E6B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2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2C2F5B3-CB10-4A2D-A764-B5D203CE6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383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4A57CB-490D-4176-8F8E-4EB3B5A67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EC5734-25B7-4E3E-9D70-8D1489358D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C0D784-1C18-47D1-ADF0-639660D13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71AC0-1512-4BE1-82FD-0EA26B79B38E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23E4B6-B08F-4BFC-BE62-E3E98BF8E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2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01A1902-B094-41CA-8290-049E3323F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1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D88782-821E-4C56-AEF2-0CFF236B3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E178292-ABB9-4F69-B16E-8D0FBD7164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7668500-0E07-4241-8783-FE2F18A027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B688C70-17B1-4E9C-B6B4-36A965531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5E6E-83F2-44A4-9F8E-9B057607885B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91DC91E-240B-41A6-8934-6F01029EA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2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FDC321B-2BD6-4BB3-BF6F-E7AC18976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186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31E70B-527E-46C9-9A3C-9BBEDC7BB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381597B-BC5D-43A8-A784-1196024ACD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498665E-D5C1-4EE9-8619-FEAA50679F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6AAF6EB-C314-41F7-B3A8-01CB063344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CF9875BF-F183-4D36-8BB9-79EA9B0124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84C07FAA-D795-48C5-B3B4-3C3879CCD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696-9022-4924-81BD-41E2240112F0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1B9B09C-66B7-42E5-877B-3868DB8F4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2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129D454-AC78-4E25-B9CF-277AD1C0D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743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DB7282-46B7-4330-A296-84CC0F80E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9F919F4-D731-4CE8-86BE-F2C004C0F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60960-A64C-44BA-8692-03B0BCE94598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613F2EA-9820-4294-A22D-32396DD11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2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BE6F213-7A6B-4F0F-B27F-2674EC70A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03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C26588A-022B-418D-8C36-7E03B27F2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27B5-87D2-4DBA-A840-D4503DF5C802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70F6821-AF2F-4EFE-9DC3-F358D9B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2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9D552C9-AFAA-4D47-89EE-CC8E27164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729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EC2438-3EA3-4719-9B32-2BFB4E902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8E6EA35-CE97-424B-93FB-F21DEC335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DA8A5C7-1032-4966-8181-0003E24CC6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665A4F0-7845-48CD-A0B1-9FBA729B0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4A1D-D5DB-4392-A820-85D201D2D6E8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125873D-1D5F-4601-BF1D-A652AD0CA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2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AD50EDC-36A9-4474-9B52-DE4FF68CD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265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653040-874A-42AA-9AE7-88EA9CE71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8E63A16-7EDE-4F2F-AA1A-01E2B3745D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AD0E90B-B478-4C86-BE18-3625F2854C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B1C6562-EB90-4C95-83FA-8C8EA21E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05BE3-76CF-4DD4-ABDB-588AC28D3043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017C0A2-DFF1-4063-9684-685720964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2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891140D-5BE3-4E97-AD4D-C6CE6CB7F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861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C2B08B-B4D5-4DE8-9497-8C4D396EF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B265BDF-49F9-426A-9F8D-095E99BA7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8ED62B7-33A7-497B-8A5E-F5C0488630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55EE-E95C-457D-9F1F-575D4CC5AAA0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90D7024-F6A9-4BD7-8E7C-1580EA0762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2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B64853-2751-4E81-844C-CB939CCABA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80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hukinamarina16111976@mail.r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1%D0%BE%D0%BB%D0%B5%D0%B2%D0%BE%D0%B9_%D0%BF%D1%80%D0%B8%D1%91%D0%BC" TargetMode="External"/><Relationship Id="rId13" Type="http://schemas.openxmlformats.org/officeDocument/2006/relationships/hyperlink" Target="https://ru.wikipedia.org/wiki/%D0%94%D0%B7%D1%8E%D0%B4%D0%BE#&#1044;&#1079;&#1102;&#1076;&#1086;_&#1082;&#1072;&#1082;_&#1074;&#1080;&#1076;_&#1089;&#1087;&#1086;&#1088;&#1090;&#1072;" TargetMode="External"/><Relationship Id="rId3" Type="http://schemas.openxmlformats.org/officeDocument/2006/relationships/hyperlink" Target="https://ru.wikipedia.org/wiki/%D0%91%D0%BE%D0%BA%D1%81" TargetMode="External"/><Relationship Id="rId7" Type="http://schemas.openxmlformats.org/officeDocument/2006/relationships/hyperlink" Target="https://ru.wikipedia.org/wiki/%D0%91%D1%80%D0%BE%D1%81%D0%BE%D0%BA_(%D0%BF%D1%80%D0%B8%D1%91%D0%BC)" TargetMode="External"/><Relationship Id="rId12" Type="http://schemas.openxmlformats.org/officeDocument/2006/relationships/hyperlink" Target="https://ru.wikipedia.org/wiki/%D0%A1%D0%B0%D0%BC%D0%BE%D0%B7%D0%B0%D1%89%D0%B8%D1%82%D0%B0" TargetMode="External"/><Relationship Id="rId17" Type="http://schemas.openxmlformats.org/officeDocument/2006/relationships/hyperlink" Target="https://ru.wikipedia.org/wiki/%D0%92%D0%BE%D0%BB%D1%8C%D0%BD%D0%B0%D1%8F_%D0%B1%D0%BE%D1%80%D1%8C%D0%B1%D0%B0" TargetMode="External"/><Relationship Id="rId2" Type="http://schemas.openxmlformats.org/officeDocument/2006/relationships/image" Target="../media/image2.jpg"/><Relationship Id="rId16" Type="http://schemas.openxmlformats.org/officeDocument/2006/relationships/hyperlink" Target="https://ru.wikipedia.org/wiki/%D0%93%D1%80%D0%B5%D0%BA%D0%BE-%D1%80%D0%B8%D0%BC%D1%81%D0%BA%D0%B0%D1%8F_%D0%B1%D0%BE%D1%80%D1%8C%D0%B1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/index.php?title=%D0%91%D0%BE%D0%B5%D0%B2%D0%B0%D1%8F_%D1%81%D1%82%D0%BE%D0%B9%D0%BA%D0%B0&amp;action=edit&amp;redlink=1" TargetMode="External"/><Relationship Id="rId11" Type="http://schemas.openxmlformats.org/officeDocument/2006/relationships/hyperlink" Target="https://ru.wikipedia.org/wiki/%D0%90%D1%82%D1%8D%D0%BC%D0%B8_%D0%B2%D0%B0%D0%B4%D0%B7%D0%B0" TargetMode="External"/><Relationship Id="rId5" Type="http://schemas.openxmlformats.org/officeDocument/2006/relationships/hyperlink" Target="https://ru.wikipedia.org/wiki/%D0%A3%D0%B4%D0%B0%D1%80%D0%BD%D0%B0%D1%8F_%D1%82%D0%B5%D1%85%D0%BD%D0%B8%D0%BA%D0%B0" TargetMode="External"/><Relationship Id="rId15" Type="http://schemas.openxmlformats.org/officeDocument/2006/relationships/hyperlink" Target="https://ru.wikipedia.org/wiki/%D0%A1%D0%BF%D0%BE%D1%80%D1%82%D0%B8%D0%B2%D0%BD%D0%BE%D0%B5_%D1%81%D0%BE%D1%80%D0%B5%D0%B2%D0%BD%D0%BE%D0%B2%D0%B0%D0%BD%D0%B8%D0%B5" TargetMode="External"/><Relationship Id="rId10" Type="http://schemas.openxmlformats.org/officeDocument/2006/relationships/hyperlink" Target="https://ru.wikipedia.org/wiki/%D0%9F%D0%B0%D1%80%D1%82%D0%B5%D1%80_(%D0%B1%D0%BE%D1%80%D1%8C%D0%B1%D0%B0)" TargetMode="External"/><Relationship Id="rId4" Type="http://schemas.openxmlformats.org/officeDocument/2006/relationships/hyperlink" Target="https://ru.wikipedia.org/wiki/%D0%9A%D0%B0%D1%80%D0%B0%D1%82%D0%B5" TargetMode="External"/><Relationship Id="rId9" Type="http://schemas.openxmlformats.org/officeDocument/2006/relationships/hyperlink" Target="https://ru.wikipedia.org/wiki/%D0%A3%D0%B4%D1%83%D1%88%D0%B0%D1%8E%D1%89%D0%B8%D0%B9_%D0%BF%D1%80%D0%B8%D1%91%D0%BC" TargetMode="External"/><Relationship Id="rId14" Type="http://schemas.openxmlformats.org/officeDocument/2006/relationships/hyperlink" Target="https://ru.wikipedia.org/wiki/%D0%9A%D0%B0%D1%82%D0%B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2057400" y="5949280"/>
            <a:ext cx="8439472" cy="2376264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 </a:t>
            </a:r>
            <a:br>
              <a:rPr lang="ru-RU" sz="16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16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FA7E766-28E2-4A5E-85C6-12B3F7308A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9000" contras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536"/>
            <a:ext cx="1219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79D0AEF-BBFD-4339-85D6-CA8436473BED}"/>
              </a:ext>
            </a:extLst>
          </p:cNvPr>
          <p:cNvSpPr txBox="1"/>
          <p:nvPr/>
        </p:nvSpPr>
        <p:spPr>
          <a:xfrm>
            <a:off x="1341225" y="260648"/>
            <a:ext cx="1028929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№15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Коломна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FB3974E-7BE2-43EC-8259-9292C6BDE81B}"/>
              </a:ext>
            </a:extLst>
          </p:cNvPr>
          <p:cNvSpPr txBox="1"/>
          <p:nvPr/>
        </p:nvSpPr>
        <p:spPr>
          <a:xfrm>
            <a:off x="3679667" y="2780928"/>
            <a:ext cx="48326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работа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«История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дзюдо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Коломне»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597B055-24CD-4BEB-8B97-7CCAB193815E}"/>
              </a:ext>
            </a:extLst>
          </p:cNvPr>
          <p:cNvSpPr txBox="1"/>
          <p:nvPr/>
        </p:nvSpPr>
        <p:spPr>
          <a:xfrm>
            <a:off x="263352" y="5229200"/>
            <a:ext cx="8225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Щукина Марина Георгиевна, учитель физической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9657D50-EAAF-4688-B81F-32A538A7AE28}"/>
              </a:ext>
            </a:extLst>
          </p:cNvPr>
          <p:cNvSpPr txBox="1"/>
          <p:nvPr/>
        </p:nvSpPr>
        <p:spPr>
          <a:xfrm>
            <a:off x="5375920" y="6237312"/>
            <a:ext cx="10186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Коломна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8AB3C63-A875-4CB3-944B-9EBDE5C59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 данном проекте я рассказал об истории основания спорта дзюдо в Коломне, выдающихся тренерах – спортсменах, а так же рассказал о борьбе дзюдо.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105400" y="76201"/>
            <a:ext cx="5383088" cy="288925"/>
          </a:xfrm>
        </p:spPr>
        <p:txBody>
          <a:bodyPr/>
          <a:lstStyle/>
          <a:p>
            <a:r>
              <a:rPr lang="en-US" dirty="0"/>
              <a:t>  </a:t>
            </a:r>
            <a:r>
              <a:rPr lang="ru-RU" dirty="0"/>
              <a:t>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4A4379C-F8CA-4D05-86F6-B5E9531E07E2}"/>
              </a:ext>
            </a:extLst>
          </p:cNvPr>
          <p:cNvSpPr txBox="1"/>
          <p:nvPr/>
        </p:nvSpPr>
        <p:spPr>
          <a:xfrm>
            <a:off x="11784632" y="18864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10</a:t>
            </a: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099CA86-ED88-4A8C-9E9E-DE662BE57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ИСПОЛЬЗУЕМЫХ ИСТОЧНИКОВ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1.Рассказ Егошина Бориса Аркадьевича об истории клуба;</a:t>
            </a: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2.Фотографии из клуба «Спартак»;</a:t>
            </a: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3.Информация с сайта Википедия.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105400" y="76201"/>
            <a:ext cx="5311080" cy="288925"/>
          </a:xfrm>
        </p:spPr>
        <p:txBody>
          <a:bodyPr/>
          <a:lstStyle/>
          <a:p>
            <a:r>
              <a:rPr lang="ru-RU" dirty="0"/>
              <a:t>11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FACF390-5832-4E06-AEA1-272179973904}"/>
              </a:ext>
            </a:extLst>
          </p:cNvPr>
          <p:cNvSpPr txBox="1"/>
          <p:nvPr/>
        </p:nvSpPr>
        <p:spPr>
          <a:xfrm>
            <a:off x="11353800" y="260648"/>
            <a:ext cx="476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105400" y="76201"/>
            <a:ext cx="5383088" cy="288925"/>
          </a:xfrm>
        </p:spPr>
        <p:txBody>
          <a:bodyPr/>
          <a:lstStyle/>
          <a:p>
            <a:r>
              <a:rPr lang="en-US" dirty="0"/>
              <a:t>1</a:t>
            </a:r>
            <a:r>
              <a:rPr lang="ru-RU" dirty="0"/>
              <a:t>2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60D9A5A-C5E4-471D-B3D6-203A861A49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185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3C788A0-9175-479D-A633-6A4FBF3566EC}"/>
              </a:ext>
            </a:extLst>
          </p:cNvPr>
          <p:cNvSpPr txBox="1"/>
          <p:nvPr/>
        </p:nvSpPr>
        <p:spPr>
          <a:xfrm>
            <a:off x="2279576" y="3013501"/>
            <a:ext cx="83715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AD15237-F6BE-4DFC-B9A6-8C5BE0C12F19}"/>
              </a:ext>
            </a:extLst>
          </p:cNvPr>
          <p:cNvSpPr txBox="1"/>
          <p:nvPr/>
        </p:nvSpPr>
        <p:spPr>
          <a:xfrm>
            <a:off x="8184232" y="6093296"/>
            <a:ext cx="26255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shukinamarina16111976@mail.ru</a:t>
            </a:r>
            <a:endParaRPr lang="en-US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B971666-953C-49CD-B5E9-4258605AEC5C}"/>
              </a:ext>
            </a:extLst>
          </p:cNvPr>
          <p:cNvSpPr txBox="1"/>
          <p:nvPr/>
        </p:nvSpPr>
        <p:spPr>
          <a:xfrm>
            <a:off x="11712624" y="36512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12</a:t>
            </a: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9C27184-CD56-4A77-888E-EE0669430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704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Основная цель работы</a:t>
            </a:r>
          </a:p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  рассказать об истории основания спортивного учреждения в моём городе;</a:t>
            </a:r>
          </a:p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рассказать о борьбе Дзюдо;</a:t>
            </a:r>
          </a:p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- рассказать о выдающихся  тренерах-спортсменах клуба.</a:t>
            </a:r>
          </a:p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105400" y="76201"/>
            <a:ext cx="5455096" cy="288925"/>
          </a:xfrm>
        </p:spPr>
        <p:txBody>
          <a:bodyPr/>
          <a:lstStyle/>
          <a:p>
            <a:r>
              <a:rPr lang="en-US" dirty="0"/>
              <a:t>2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11F90BA-8102-417F-8494-3E19AEE47F20}"/>
              </a:ext>
            </a:extLst>
          </p:cNvPr>
          <p:cNvSpPr txBox="1"/>
          <p:nvPr/>
        </p:nvSpPr>
        <p:spPr>
          <a:xfrm>
            <a:off x="11712624" y="76201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D7F2F27-4A13-4B83-8D69-3A4963934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31504" y="980728"/>
            <a:ext cx="8812088" cy="56034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Впервые в 1977 году в городе Коломна был основан клуб Дзюдо «Спартак». Ранее этого вида спорта не было в Коломне. В первоначальный тренерский состав входили: Егошин Борис Аркадьевич, Артемьев Александр Дмитриевич,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Штырков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Сергей Михайлович. В 1985 году было получено помещение по адресу г.Коломна, ул. Бульвар 800 -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летия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Коломны, д. 4 А. Большого труда стоило тренерскому составу перестроить данное помещение под спортивный клуб. Сносились и возводились новые стены, демонтировалась крыша. Помещение было полностью перестроено за пять лет работы. С тех пор по настоящее время клуб  Дзюдо «Спартак» находится по этому адресу.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105400" y="76201"/>
            <a:ext cx="5455096" cy="288925"/>
          </a:xfrm>
        </p:spPr>
        <p:txBody>
          <a:bodyPr/>
          <a:lstStyle/>
          <a:p>
            <a:r>
              <a:rPr lang="en-US" dirty="0"/>
              <a:t>3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AA70EA4-FED0-4B6C-8944-CF02C371549B}"/>
              </a:ext>
            </a:extLst>
          </p:cNvPr>
          <p:cNvSpPr txBox="1"/>
          <p:nvPr/>
        </p:nvSpPr>
        <p:spPr>
          <a:xfrm>
            <a:off x="2691504" y="209648"/>
            <a:ext cx="6692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клуба дзюдо «Спартак»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E8DF523-C98D-4B8A-8F8B-185C9D346C7D}"/>
              </a:ext>
            </a:extLst>
          </p:cNvPr>
          <p:cNvSpPr txBox="1"/>
          <p:nvPr/>
        </p:nvSpPr>
        <p:spPr>
          <a:xfrm>
            <a:off x="11773410" y="2096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D06C64-6815-4025-94A4-87B597A0F5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552" y="773831"/>
            <a:ext cx="806489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105400" y="76201"/>
            <a:ext cx="5383088" cy="288925"/>
          </a:xfrm>
        </p:spPr>
        <p:txBody>
          <a:bodyPr/>
          <a:lstStyle/>
          <a:p>
            <a:r>
              <a:rPr lang="en-US" dirty="0"/>
              <a:t>4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3DB6FB7-4930-40D0-9C4B-F51066E2BC3C}"/>
              </a:ext>
            </a:extLst>
          </p:cNvPr>
          <p:cNvSpPr txBox="1"/>
          <p:nvPr/>
        </p:nvSpPr>
        <p:spPr>
          <a:xfrm>
            <a:off x="4727848" y="102566"/>
            <a:ext cx="2583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 клуба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F67C463-8A7D-47A0-97DA-BCF8B7C8E842}"/>
              </a:ext>
            </a:extLst>
          </p:cNvPr>
          <p:cNvSpPr txBox="1"/>
          <p:nvPr/>
        </p:nvSpPr>
        <p:spPr>
          <a:xfrm>
            <a:off x="11784632" y="2606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6DE167E-9E89-488C-BBE2-890E0707F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988" y="1124744"/>
            <a:ext cx="9960024" cy="55247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Дзюдо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 </a:t>
            </a: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боевого искусства, представляющий из себя единоборство без оружия. Приемы традиционного </a:t>
            </a: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дзюдо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легли в основу многих современных систем рукопашного боя, в том числе советского самбо и бразильского джиу-джитсу. «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Дзю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– в переводе означает «гибкость» или «мягкость». «До» – обозначает путь. В отличие от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Бокс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бокса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tooltip="Карате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карате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других видов единоборств с преобладающей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tooltip="Ударная техника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ударной техникой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tooltip="Боевая стойка (страница отсутствует)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стойке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основу дзюдо составляют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tooltip="Бросок (приём)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броски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 tooltip="Болевой приём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болевые приёмы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удержания и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 tooltip="Удушающий приём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удушения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в стойке, так и в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 tooltip="Партер (борьба)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партере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исторических разновидностях дзюдо на этапе его зарождения и становления присутствовала высокоразвитая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 tooltip="Атэми вадза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ударная техника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400" i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атэми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вадза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которая продолжает изучаться в разновидностях дзюдо преподаваемых для военных и полиции, а также для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 tooltip="Самозащита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самозащиты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то время как в соревновательных стилях (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спортивное дзюдо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удары и часть наиболее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травмоопасных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приёмов изучаются только в форме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4" tooltip="Ката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ката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целью выполнения приёма является лишь отработка последовательности действий и точности движений с партнёром, и строго запрещены на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5" tooltip="Спортивное соревнование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открытых соревнованиях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От других видов борьбы (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 tooltip="Греко-римская борьба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греко-римская борьба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tooltip="Вольная борьба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вольная борьба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дзюдо отличается меньшим применением физической силы при выполнении приёмов и большим разнообразием разрешённых технических действий.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105400" y="76201"/>
            <a:ext cx="5455096" cy="288925"/>
          </a:xfrm>
        </p:spPr>
        <p:txBody>
          <a:bodyPr/>
          <a:lstStyle/>
          <a:p>
            <a:r>
              <a:rPr lang="en-US" dirty="0"/>
              <a:t>5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65851F4-5387-401E-88E3-2EE135CB2DCC}"/>
              </a:ext>
            </a:extLst>
          </p:cNvPr>
          <p:cNvSpPr txBox="1"/>
          <p:nvPr/>
        </p:nvSpPr>
        <p:spPr>
          <a:xfrm>
            <a:off x="4117926" y="154378"/>
            <a:ext cx="39561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Борьба дзюдо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1CAFD18-29D9-4DA1-98DF-BEB917667A21}"/>
              </a:ext>
            </a:extLst>
          </p:cNvPr>
          <p:cNvSpPr txBox="1"/>
          <p:nvPr/>
        </p:nvSpPr>
        <p:spPr>
          <a:xfrm>
            <a:off x="11712624" y="2606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5</a:t>
            </a: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21517FF-D770-4E31-BE99-017766497D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442" y="3501008"/>
            <a:ext cx="288032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105400" y="76201"/>
            <a:ext cx="5383088" cy="288925"/>
          </a:xfrm>
        </p:spPr>
        <p:txBody>
          <a:bodyPr/>
          <a:lstStyle/>
          <a:p>
            <a:r>
              <a:rPr lang="en-US" dirty="0"/>
              <a:t>6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2158" y="1988840"/>
            <a:ext cx="4656450" cy="4364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51388" y="1916832"/>
            <a:ext cx="352839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5ED5B34-D1EA-47B7-8C98-1CCF6F3CD273}"/>
              </a:ext>
            </a:extLst>
          </p:cNvPr>
          <p:cNvSpPr txBox="1"/>
          <p:nvPr/>
        </p:nvSpPr>
        <p:spPr>
          <a:xfrm>
            <a:off x="11712624" y="36512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09E101-3836-46E6-86F9-8CCF2440FCCB}"/>
              </a:ext>
            </a:extLst>
          </p:cNvPr>
          <p:cNvSpPr txBox="1"/>
          <p:nvPr/>
        </p:nvSpPr>
        <p:spPr>
          <a:xfrm>
            <a:off x="2977197" y="337637"/>
            <a:ext cx="623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Броски и болевой приём в дзюдо</a:t>
            </a: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3DE4D91-775C-4486-BFDB-895F5416B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1424" y="1556792"/>
            <a:ext cx="9766920" cy="640871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Печуров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Евгений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Александрович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-советский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дзюдоист, воспитанник Коломенской школы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дзюдо.Ученик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заслуженного тренера РСФСР Егошина Бориса Аркадьевича. Мастер спорта СССР международного класса, трехкратный призер чемпионатов Европы, чемпион Европы в команде.</a:t>
            </a:r>
          </a:p>
          <a:p>
            <a:pPr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Прокин Сергей Сергеевич-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самбист и дзюдоист, чемпион и призер чемпионатов России, обладатель Кубка мира 2010 года, обладатель Кубка Европа 2011 года, мастер спорта России по самбо и мастер спорта России международного класса по дзюдо.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105400" y="76201"/>
            <a:ext cx="5311080" cy="288925"/>
          </a:xfrm>
        </p:spPr>
        <p:txBody>
          <a:bodyPr/>
          <a:lstStyle/>
          <a:p>
            <a:r>
              <a:rPr lang="en-US" dirty="0"/>
              <a:t>7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288725A-6617-49AC-BB25-2CD761DCA6BA}"/>
              </a:ext>
            </a:extLst>
          </p:cNvPr>
          <p:cNvSpPr txBox="1"/>
          <p:nvPr/>
        </p:nvSpPr>
        <p:spPr>
          <a:xfrm>
            <a:off x="1919536" y="677495"/>
            <a:ext cx="86082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Выдающиеся тренера – преподаватели клуба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ED67CBC-8BC3-45DC-926B-8C0E7723FDFF}"/>
              </a:ext>
            </a:extLst>
          </p:cNvPr>
          <p:cNvSpPr txBox="1"/>
          <p:nvPr/>
        </p:nvSpPr>
        <p:spPr>
          <a:xfrm>
            <a:off x="11424592" y="36512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7</a:t>
            </a: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4C9CF30-C9C1-4A29-BAB0-7F478B248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105400" y="76201"/>
            <a:ext cx="5455096" cy="288925"/>
          </a:xfrm>
        </p:spPr>
        <p:txBody>
          <a:bodyPr/>
          <a:lstStyle/>
          <a:p>
            <a:r>
              <a:rPr lang="en-US" dirty="0"/>
              <a:t>8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B0C6DAE-5C68-485F-985C-90499A053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904527"/>
            <a:ext cx="7836363" cy="58772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62EEA1E-50A8-4089-9AEF-000BF96A06C6}"/>
              </a:ext>
            </a:extLst>
          </p:cNvPr>
          <p:cNvSpPr txBox="1"/>
          <p:nvPr/>
        </p:nvSpPr>
        <p:spPr>
          <a:xfrm>
            <a:off x="4151784" y="159876"/>
            <a:ext cx="4906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Стенд в клубе «Спартак»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DC5417E-79D6-4677-974F-C1838BA3EFD7}"/>
              </a:ext>
            </a:extLst>
          </p:cNvPr>
          <p:cNvSpPr txBox="1"/>
          <p:nvPr/>
        </p:nvSpPr>
        <p:spPr>
          <a:xfrm>
            <a:off x="11784632" y="1598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8</a:t>
            </a:r>
          </a:p>
        </p:txBody>
      </p: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996C0075-7809-44B1-A2E6-E8FAA81A43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105400" y="76201"/>
            <a:ext cx="5383088" cy="288925"/>
          </a:xfrm>
        </p:spPr>
        <p:txBody>
          <a:bodyPr/>
          <a:lstStyle/>
          <a:p>
            <a:r>
              <a:rPr lang="ru-RU" dirty="0"/>
              <a:t>9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66C445F-0D2D-4430-BA36-ABD7342C8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1064821"/>
            <a:ext cx="7668344" cy="57512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1F3FC9D-D0DB-4A8A-BF48-AF6DBEAC219D}"/>
              </a:ext>
            </a:extLst>
          </p:cNvPr>
          <p:cNvSpPr txBox="1"/>
          <p:nvPr/>
        </p:nvSpPr>
        <p:spPr>
          <a:xfrm>
            <a:off x="5303912" y="76201"/>
            <a:ext cx="22749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79417C1-92C6-48B0-A4DA-CAEE755CF51F}"/>
              </a:ext>
            </a:extLst>
          </p:cNvPr>
          <p:cNvSpPr txBox="1"/>
          <p:nvPr/>
        </p:nvSpPr>
        <p:spPr>
          <a:xfrm>
            <a:off x="11845315" y="762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9</a:t>
            </a: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347</Words>
  <Application>Microsoft Office PowerPoint</Application>
  <PresentationFormat>Произвольный</PresentationFormat>
  <Paragraphs>57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Введение: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  <vt:lpstr>СПИСОК ИСПОЛЬЗУЕМЫХ ИСТОЧНИКОВ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Выполнил: Ученик 9«В» класса МБОУ СОШ №15 Соколов Даниил Алексеевич Преподаватель: Щукина Марина Георгиевна</dc:title>
  <dc:creator>Пользователь</dc:creator>
  <cp:lastModifiedBy>User</cp:lastModifiedBy>
  <cp:revision>19</cp:revision>
  <dcterms:modified xsi:type="dcterms:W3CDTF">2022-11-02T07:11:17Z</dcterms:modified>
</cp:coreProperties>
</file>