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9" r:id="rId2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42" d="100"/>
          <a:sy n="42" d="100"/>
        </p:scale>
        <p:origin x="672" y="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7CF43-46D7-486B-A933-7D44D28060E4}" type="datetimeFigureOut">
              <a:rPr lang="ru-RU" smtClean="0"/>
              <a:pPr/>
              <a:t>21.10.2020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B63B9C1-17B5-466A-B0DB-683A0D4EE0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7CF43-46D7-486B-A933-7D44D28060E4}" type="datetimeFigureOut">
              <a:rPr lang="ru-RU" smtClean="0"/>
              <a:pPr/>
              <a:t>21.10.2020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3B9C1-17B5-466A-B0DB-683A0D4EE0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7CF43-46D7-486B-A933-7D44D28060E4}" type="datetimeFigureOut">
              <a:rPr lang="ru-RU" smtClean="0"/>
              <a:pPr/>
              <a:t>21.10.2020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3B9C1-17B5-466A-B0DB-683A0D4EE0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7CF43-46D7-486B-A933-7D44D28060E4}" type="datetimeFigureOut">
              <a:rPr lang="ru-RU" smtClean="0"/>
              <a:pPr/>
              <a:t>21.10.2020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0B63B9C1-17B5-466A-B0DB-683A0D4EE0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7CF43-46D7-486B-A933-7D44D28060E4}" type="datetimeFigureOut">
              <a:rPr lang="ru-RU" smtClean="0"/>
              <a:pPr/>
              <a:t>21.10.2020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3B9C1-17B5-466A-B0DB-683A0D4EE03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7CF43-46D7-486B-A933-7D44D28060E4}" type="datetimeFigureOut">
              <a:rPr lang="ru-RU" smtClean="0"/>
              <a:pPr/>
              <a:t>21.10.2020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3B9C1-17B5-466A-B0DB-683A0D4EE0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7CF43-46D7-486B-A933-7D44D28060E4}" type="datetimeFigureOut">
              <a:rPr lang="ru-RU" smtClean="0"/>
              <a:pPr/>
              <a:t>21.10.2020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0B63B9C1-17B5-466A-B0DB-683A0D4EE03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7CF43-46D7-486B-A933-7D44D28060E4}" type="datetimeFigureOut">
              <a:rPr lang="ru-RU" smtClean="0"/>
              <a:pPr/>
              <a:t>21.10.2020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3B9C1-17B5-466A-B0DB-683A0D4EE0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7CF43-46D7-486B-A933-7D44D28060E4}" type="datetimeFigureOut">
              <a:rPr lang="ru-RU" smtClean="0"/>
              <a:pPr/>
              <a:t>21.10.2020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3B9C1-17B5-466A-B0DB-683A0D4EE0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7CF43-46D7-486B-A933-7D44D28060E4}" type="datetimeFigureOut">
              <a:rPr lang="ru-RU" smtClean="0"/>
              <a:pPr/>
              <a:t>21.10.2020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3B9C1-17B5-466A-B0DB-683A0D4EE031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5A7CF43-46D7-486B-A933-7D44D28060E4}" type="datetimeFigureOut">
              <a:rPr lang="ru-RU" smtClean="0"/>
              <a:pPr/>
              <a:t>21.10.2020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B63B9C1-17B5-466A-B0DB-683A0D4EE03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5A7CF43-46D7-486B-A933-7D44D28060E4}" type="datetimeFigureOut">
              <a:rPr lang="ru-RU" smtClean="0"/>
              <a:pPr/>
              <a:t>21.10.2020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0B63B9C1-17B5-466A-B0DB-683A0D4EE031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4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Эгейская культура и ее </a:t>
            </a:r>
            <a:r>
              <a:rPr lang="ru-RU" b="1" i="1" dirty="0" smtClean="0">
                <a:latin typeface="Times New Roman" pitchFamily="18" charset="0"/>
                <a:cs typeface="Times New Roman" pitchFamily="18" charset="0"/>
              </a:rPr>
              <a:t>исследователи(Крито-Микены)</a:t>
            </a:r>
            <a:endParaRPr lang="ru-RU" b="1" i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ru-RU" dirty="0"/>
              <a:t>Автор: Учитель МХК Фокина Алиса Игоревна 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err="1" smtClean="0"/>
              <a:t>Кносский</a:t>
            </a:r>
            <a:r>
              <a:rPr lang="ru-RU" dirty="0" smtClean="0"/>
              <a:t> дворец</a:t>
            </a:r>
            <a:endParaRPr lang="ru-RU" dirty="0"/>
          </a:p>
        </p:txBody>
      </p:sp>
      <p:pic>
        <p:nvPicPr>
          <p:cNvPr id="4" name="Содержимое 3" descr="0003-006-Knosskij-Dvorets-otkryt-serom-Arturom-Evansom-v-khode-raskopok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5536" y="1554162"/>
            <a:ext cx="7265535" cy="530383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1752" y="142852"/>
            <a:ext cx="8686800" cy="1357322"/>
          </a:xfrm>
        </p:spPr>
        <p:txBody>
          <a:bodyPr>
            <a:normAutofit fontScale="90000"/>
          </a:bodyPr>
          <a:lstStyle/>
          <a:p>
            <a:r>
              <a:rPr lang="ru-RU" sz="2000" dirty="0" err="1" smtClean="0"/>
              <a:t>Кносский</a:t>
            </a:r>
            <a:r>
              <a:rPr lang="ru-RU" sz="2000" dirty="0" smtClean="0"/>
              <a:t> дворец сохранился лишь частично. Он состоял из сотен различных помещений, сгруппированных вокруг большого парадного двора. Дворец имел чрезвычайно запутанный план. Неудивительно, что впоследствии возник миф о критском лабиринте</a:t>
            </a:r>
            <a:endParaRPr lang="ru-RU" sz="2000" dirty="0"/>
          </a:p>
        </p:txBody>
      </p:sp>
      <p:pic>
        <p:nvPicPr>
          <p:cNvPr id="5" name="Содержимое 4" descr="0004-007-Knosskij-dvorets-sokhranilsja-lish-chastichno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304800" y="1714488"/>
            <a:ext cx="4191000" cy="4429155"/>
          </a:xfrm>
        </p:spPr>
      </p:pic>
      <p:pic>
        <p:nvPicPr>
          <p:cNvPr id="6" name="Содержимое 5" descr="0004-008-Knosskij-dvorets-sokhranilsja-lish-chastichno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4648200" y="1743646"/>
            <a:ext cx="4343400" cy="4437507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142852"/>
            <a:ext cx="8686800" cy="1285884"/>
          </a:xfrm>
        </p:spPr>
        <p:txBody>
          <a:bodyPr>
            <a:normAutofit fontScale="90000"/>
          </a:bodyPr>
          <a:lstStyle/>
          <a:p>
            <a:r>
              <a:rPr lang="ru-RU" sz="2000" dirty="0" smtClean="0"/>
              <a:t>Помещения освещались через отверстия в потолке, в некоторых местах это были "световые колодцы", проходившие через несколько этажей. Своеобразные колонны расширялись кверху и были окрашены в торжественные красный, чёрный и жёлтый цвета.</a:t>
            </a:r>
            <a:endParaRPr lang="ru-RU" sz="2000" dirty="0"/>
          </a:p>
        </p:txBody>
      </p:sp>
      <p:pic>
        <p:nvPicPr>
          <p:cNvPr id="4" name="Содержимое 3" descr="0006-012-Pomeschenija-osveschalis-cherez-otverstija-v-potolk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4800" y="1785926"/>
            <a:ext cx="7339034" cy="502745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Тронный зал царя Миноса.</a:t>
            </a:r>
            <a:endParaRPr lang="ru-RU" dirty="0"/>
          </a:p>
        </p:txBody>
      </p:sp>
      <p:pic>
        <p:nvPicPr>
          <p:cNvPr id="4" name="Содержимое 3" descr="0007-014-Tronnyj-zal-tsarja-Minos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51520" y="1554163"/>
            <a:ext cx="7413988" cy="45259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Его стены украшают удивительные существа.</a:t>
            </a:r>
            <a:endParaRPr lang="ru-RU" dirty="0"/>
          </a:p>
        </p:txBody>
      </p:sp>
      <p:pic>
        <p:nvPicPr>
          <p:cNvPr id="4" name="Содержимое 3" descr="0008-015-Steny-ukrashajut-udivitelnye-suschestv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39552" y="1554162"/>
            <a:ext cx="7173503" cy="518720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2954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Изображения людей напоминают древнеегипетские.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0009-016-Izobrazhenija-ljudej-napominajut-drevneegipetski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771800" y="1628800"/>
            <a:ext cx="3468104" cy="5400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Изображения людей напоминают древнеегипетские.</a:t>
            </a:r>
            <a:br>
              <a:rPr lang="ru-RU" dirty="0" smtClean="0"/>
            </a:br>
            <a:endParaRPr lang="ru-RU" dirty="0"/>
          </a:p>
        </p:txBody>
      </p:sp>
      <p:pic>
        <p:nvPicPr>
          <p:cNvPr id="4" name="Содержимое 3" descr="0009-017-Izobrazhenija-ljudej-napominajut-drevneegipetskie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403648" y="1554162"/>
            <a:ext cx="4739988" cy="53038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«Парижанка» Статуэтка богини со змеями.</a:t>
            </a:r>
            <a:endParaRPr lang="ru-RU" dirty="0"/>
          </a:p>
        </p:txBody>
      </p:sp>
      <p:pic>
        <p:nvPicPr>
          <p:cNvPr id="4" name="Содержимое 3" descr="0010-018-ZHritsy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93062" y="2070572"/>
            <a:ext cx="6250772" cy="385875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Стены ванных комнат украшают изображающие дельфинов и летающих рыб. А комнаты весенние цветы и птицы.</a:t>
            </a:r>
            <a:endParaRPr lang="ru-RU" sz="2000" dirty="0"/>
          </a:p>
        </p:txBody>
      </p:sp>
      <p:pic>
        <p:nvPicPr>
          <p:cNvPr id="4" name="Содержимое 3" descr="0011-021-Steny-vannykh-komnat-ukrashajut-izobrazhajuschie-delfinov-i-letajuschikh-ryb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835696" y="1554162"/>
            <a:ext cx="4379378" cy="5303838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Стены ванных комнат украшают изображающие дельфинов и летающих рыб. А комнаты весенние цветы и птицы.</a:t>
            </a:r>
            <a:endParaRPr lang="ru-RU" sz="2000" dirty="0"/>
          </a:p>
        </p:txBody>
      </p:sp>
      <p:pic>
        <p:nvPicPr>
          <p:cNvPr id="4" name="Содержимое 3" descr="0011-022-Steny-vannykh-komnat-ukrashajut-izobrazhajuschie-delfinov-i-letajuschikh-ryb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467544" y="1772816"/>
            <a:ext cx="6861943" cy="496855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0"/>
            <a:ext cx="8686800" cy="1295400"/>
          </a:xfrm>
        </p:spPr>
        <p:txBody>
          <a:bodyPr>
            <a:normAutofit/>
          </a:bodyPr>
          <a:lstStyle/>
          <a:p>
            <a:pPr algn="ctr"/>
            <a:r>
              <a:rPr lang="ru-RU" sz="4000" b="1" dirty="0" smtClean="0"/>
              <a:t>Эгейская культура</a:t>
            </a:r>
            <a:r>
              <a:rPr lang="ru-RU" b="1" dirty="0" smtClean="0"/>
              <a:t/>
            </a:r>
            <a:br>
              <a:rPr lang="ru-RU" b="1" dirty="0" smtClean="0"/>
            </a:b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3600" b="1" i="1" dirty="0" smtClean="0"/>
              <a:t>Эгейская культура, также Крито-микенская культура – общее название цивилизаций бронзового века в 3000-1000 годах до н. н.э. на островах Эгейского моря, Крите, в материковой Греции и Малой Азии</a:t>
            </a:r>
            <a:endParaRPr lang="ru-RU" sz="3600" b="1" i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1042974"/>
          </a:xfrm>
        </p:spPr>
        <p:txBody>
          <a:bodyPr>
            <a:normAutofit fontScale="90000"/>
          </a:bodyPr>
          <a:lstStyle/>
          <a:p>
            <a:r>
              <a:rPr lang="ru-RU" sz="1800" dirty="0" smtClean="0"/>
              <a:t>Критяне были прекрасными мастерами керамики: глиняные сосуды красиво расписаны, особенно те, где с большой живостью изображены морские животные, например осьминоги, охватывающие своими щупальцами округлое тулово вазы.</a:t>
            </a:r>
            <a:endParaRPr lang="ru-RU" sz="1800" dirty="0"/>
          </a:p>
        </p:txBody>
      </p:sp>
      <p:pic>
        <p:nvPicPr>
          <p:cNvPr id="4" name="Содержимое 3" descr="0012-025-Kritjane-byli-prekrasnymi-masterami-keramiki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971675" y="1812131"/>
            <a:ext cx="5353050" cy="4010025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smtClean="0"/>
              <a:t>На островах Эгейского моря можно увидеть и другие интересные росписи. </a:t>
            </a:r>
            <a:r>
              <a:rPr lang="ru-RU" sz="2000" dirty="0" err="1" smtClean="0"/>
              <a:t>о.Фера</a:t>
            </a:r>
            <a:r>
              <a:rPr lang="ru-RU" sz="2000" dirty="0" smtClean="0"/>
              <a:t> «Боксирующие мальчики» «Рыбак»</a:t>
            </a:r>
            <a:endParaRPr lang="ru-RU" sz="2000" dirty="0"/>
          </a:p>
        </p:txBody>
      </p:sp>
      <p:pic>
        <p:nvPicPr>
          <p:cNvPr id="5" name="Содержимое 4" descr="0013-027-Interesnye-rospisi.jpg"/>
          <p:cNvPicPr>
            <a:picLocks noGrp="1" noChangeAspect="1"/>
          </p:cNvPicPr>
          <p:nvPr>
            <p:ph sz="half" idx="1"/>
          </p:nvPr>
        </p:nvPicPr>
        <p:blipFill>
          <a:blip r:embed="rId2"/>
          <a:stretch>
            <a:fillRect/>
          </a:stretch>
        </p:blipFill>
        <p:spPr>
          <a:xfrm>
            <a:off x="817424" y="1600200"/>
            <a:ext cx="3165752" cy="4724400"/>
          </a:xfrm>
        </p:spPr>
      </p:pic>
      <p:pic>
        <p:nvPicPr>
          <p:cNvPr id="6" name="Содержимое 5" descr="0013-028-Interesnye-rospisi.jpg"/>
          <p:cNvPicPr>
            <a:picLocks noGrp="1" noChangeAspect="1"/>
          </p:cNvPicPr>
          <p:nvPr>
            <p:ph sz="half" idx="2"/>
          </p:nvPr>
        </p:nvPicPr>
        <p:blipFill>
          <a:blip r:embed="rId3"/>
          <a:stretch>
            <a:fillRect/>
          </a:stretch>
        </p:blipFill>
        <p:spPr>
          <a:xfrm>
            <a:off x="5409904" y="1600200"/>
            <a:ext cx="2819991" cy="47244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«Газели».</a:t>
            </a:r>
            <a:endParaRPr lang="ru-RU" dirty="0"/>
          </a:p>
        </p:txBody>
      </p:sp>
      <p:pic>
        <p:nvPicPr>
          <p:cNvPr id="4" name="Содержимое 3" descr="0015-032-Gazeli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677537" y="1554163"/>
            <a:ext cx="5941325" cy="452596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Домашнее задание: Найти определение таких слов как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Акрополь</a:t>
            </a:r>
          </a:p>
          <a:p>
            <a:r>
              <a:rPr lang="ru-RU" dirty="0" smtClean="0"/>
              <a:t>Античность</a:t>
            </a:r>
          </a:p>
          <a:p>
            <a:r>
              <a:rPr lang="ru-RU" dirty="0" smtClean="0"/>
              <a:t>Гармония</a:t>
            </a:r>
          </a:p>
          <a:p>
            <a:r>
              <a:rPr lang="ru-RU" dirty="0" smtClean="0"/>
              <a:t>Эллины</a:t>
            </a:r>
          </a:p>
          <a:p>
            <a:r>
              <a:rPr lang="ru-RU" dirty="0" smtClean="0"/>
              <a:t>Ахейцы</a:t>
            </a:r>
          </a:p>
          <a:p>
            <a:r>
              <a:rPr lang="ru-RU" dirty="0" smtClean="0"/>
              <a:t>Лабрис</a:t>
            </a:r>
          </a:p>
          <a:p>
            <a:r>
              <a:rPr lang="ru-RU" dirty="0" smtClean="0"/>
              <a:t>Пифос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Раскопки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b="1" dirty="0" smtClean="0"/>
              <a:t/>
            </a:r>
            <a:br>
              <a:rPr lang="ru-RU" b="1" dirty="0" smtClean="0"/>
            </a:br>
            <a:r>
              <a:rPr lang="ru-RU" sz="4000" b="1" dirty="0" smtClean="0"/>
              <a:t>Первые центры открыты раскопками немецкого предпринимателя и археолога Генриха Шлимана в Микенах 1876 и британского археолога Артура Эванса на Крите с 1899 года. </a:t>
            </a:r>
            <a:endParaRPr lang="ru-RU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Искусство Эгейской культуры 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Взаимосвязями с искусством Древнего Египта, Сирии, Финикии.</a:t>
            </a:r>
          </a:p>
          <a:p>
            <a:r>
              <a:rPr lang="ru-RU" dirty="0" smtClean="0"/>
              <a:t>Среди памятников 3000-2000 гг. э выделяется погребальная пластика </a:t>
            </a:r>
            <a:r>
              <a:rPr lang="ru-RU" dirty="0" err="1" smtClean="0"/>
              <a:t>Киклад</a:t>
            </a:r>
            <a:r>
              <a:rPr lang="ru-RU" dirty="0" smtClean="0"/>
              <a:t>, «</a:t>
            </a:r>
            <a:r>
              <a:rPr lang="ru-RU" dirty="0" err="1" smtClean="0"/>
              <a:t>кикладские</a:t>
            </a:r>
            <a:r>
              <a:rPr lang="ru-RU" dirty="0" smtClean="0"/>
              <a:t> идолы» – мраморные статуэтки или головы</a:t>
            </a:r>
          </a:p>
          <a:p>
            <a:r>
              <a:rPr lang="ru-RU" dirty="0" smtClean="0"/>
              <a:t>Примерно с 2300 – 2200 лет до н. э ведущим центром художественной культуры стал Крит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Отличительные черты искусства 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ru-RU" dirty="0" smtClean="0"/>
              <a:t>Наивысшие достижения критских зодчих – дворцы (открытые в </a:t>
            </a:r>
            <a:r>
              <a:rPr lang="ru-RU" dirty="0" err="1" smtClean="0"/>
              <a:t>Кносе</a:t>
            </a:r>
            <a:r>
              <a:rPr lang="ru-RU" dirty="0" smtClean="0"/>
              <a:t>, </a:t>
            </a:r>
            <a:r>
              <a:rPr lang="ru-RU" dirty="0" err="1" smtClean="0"/>
              <a:t>Фесте</a:t>
            </a:r>
            <a:r>
              <a:rPr lang="ru-RU" dirty="0" smtClean="0"/>
              <a:t>)</a:t>
            </a:r>
          </a:p>
          <a:p>
            <a:r>
              <a:rPr lang="ru-RU" dirty="0" smtClean="0"/>
              <a:t>На Крите был создан своеобразный тип колонны, расширяющейся кверху.</a:t>
            </a:r>
          </a:p>
          <a:p>
            <a:r>
              <a:rPr lang="ru-RU" dirty="0" smtClean="0"/>
              <a:t> Более конкретной и непосредственной передачей образов растительного и животного мира и человека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04800" y="214290"/>
            <a:ext cx="8686800" cy="1214446"/>
          </a:xfrm>
        </p:spPr>
        <p:txBody>
          <a:bodyPr>
            <a:normAutofit fontScale="90000"/>
          </a:bodyPr>
          <a:lstStyle/>
          <a:p>
            <a:r>
              <a:rPr lang="ru-RU" sz="2200" dirty="0" smtClean="0"/>
              <a:t>Вход в давно разрушенную микенскую крепость до сих пор охраняют два вырезанных в камне льва над знаменитыми Львиными воротами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4" name="Содержимое 3" descr="0018-035-Vkhod-v-davno-razrushennuju-mikenskuju-krepost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285852" y="1554162"/>
            <a:ext cx="6643734" cy="4875233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Фреска </a:t>
            </a:r>
            <a:r>
              <a:rPr lang="ru-RU" dirty="0" err="1" smtClean="0"/>
              <a:t>Кноского</a:t>
            </a:r>
            <a:r>
              <a:rPr lang="ru-RU" dirty="0" smtClean="0"/>
              <a:t> Дворца</a:t>
            </a:r>
            <a:endParaRPr lang="ru-RU" dirty="0"/>
          </a:p>
        </p:txBody>
      </p:sp>
      <p:pic>
        <p:nvPicPr>
          <p:cNvPr id="4" name="Содержимое 3" descr="0002-002-Porazitelnye-po-krasote-i-tonkosti-vkusa-pamjatniki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04800" y="1955006"/>
            <a:ext cx="7067550" cy="4902994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ru-RU" dirty="0" smtClean="0"/>
              <a:t>Ваза</a:t>
            </a:r>
            <a:endParaRPr lang="ru-RU" dirty="0"/>
          </a:p>
        </p:txBody>
      </p:sp>
      <p:pic>
        <p:nvPicPr>
          <p:cNvPr id="4" name="Содержимое 3" descr="0002-003-Porazitelnye-po-krasote-i-tonkosti-vkusa-pamjatniki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43608" y="1412776"/>
            <a:ext cx="4957142" cy="54006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000" dirty="0" err="1" smtClean="0"/>
              <a:t>Кносский</a:t>
            </a:r>
            <a:r>
              <a:rPr lang="ru-RU" sz="2000" dirty="0" smtClean="0"/>
              <a:t> Дворец открыт сэром Артуром Эвансом в ходе раскопок, начатых в 1900 году.</a:t>
            </a:r>
            <a:endParaRPr lang="ru-RU" sz="2000" dirty="0"/>
          </a:p>
        </p:txBody>
      </p:sp>
      <p:pic>
        <p:nvPicPr>
          <p:cNvPr id="4" name="Содержимое 3" descr="0003-005-Knosskij-Dvorets-otkryt-serom-Arturom-Evansom-v-khode-raskopok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395536" y="1700808"/>
            <a:ext cx="7092388" cy="5157192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143</TotalTime>
  <Words>338</Words>
  <Application>Microsoft Office PowerPoint</Application>
  <PresentationFormat>Экран (4:3)</PresentationFormat>
  <Paragraphs>39</Paragraphs>
  <Slides>23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23</vt:i4>
      </vt:variant>
    </vt:vector>
  </HeadingPairs>
  <TitlesOfParts>
    <vt:vector size="28" baseType="lpstr">
      <vt:lpstr>Franklin Gothic Book</vt:lpstr>
      <vt:lpstr>Franklin Gothic Medium</vt:lpstr>
      <vt:lpstr>Times New Roman</vt:lpstr>
      <vt:lpstr>Wingdings 2</vt:lpstr>
      <vt:lpstr>Трек</vt:lpstr>
      <vt:lpstr>Эгейская культура и ее исследователи(Крито-Микены)</vt:lpstr>
      <vt:lpstr>Эгейская культура </vt:lpstr>
      <vt:lpstr>Раскопки</vt:lpstr>
      <vt:lpstr>Искусство Эгейской культуры </vt:lpstr>
      <vt:lpstr>Отличительные черты искусства </vt:lpstr>
      <vt:lpstr>Вход в давно разрушенную микенскую крепость до сих пор охраняют два вырезанных в камне льва над знаменитыми Львиными воротами.</vt:lpstr>
      <vt:lpstr>Фреска Кноского Дворца</vt:lpstr>
      <vt:lpstr>Ваза</vt:lpstr>
      <vt:lpstr>Кносский Дворец открыт сэром Артуром Эвансом в ходе раскопок, начатых в 1900 году.</vt:lpstr>
      <vt:lpstr>Кносский дворец</vt:lpstr>
      <vt:lpstr>Кносский дворец сохранился лишь частично. Он состоял из сотен различных помещений, сгруппированных вокруг большого парадного двора. Дворец имел чрезвычайно запутанный план. Неудивительно, что впоследствии возник миф о критском лабиринте</vt:lpstr>
      <vt:lpstr>Помещения освещались через отверстия в потолке, в некоторых местах это были "световые колодцы", проходившие через несколько этажей. Своеобразные колонны расширялись кверху и были окрашены в торжественные красный, чёрный и жёлтый цвета.</vt:lpstr>
      <vt:lpstr>Тронный зал царя Миноса.</vt:lpstr>
      <vt:lpstr>Его стены украшают удивительные существа.</vt:lpstr>
      <vt:lpstr>Изображения людей напоминают древнеегипетские. </vt:lpstr>
      <vt:lpstr>Изображения людей напоминают древнеегипетские. </vt:lpstr>
      <vt:lpstr>«Парижанка» Статуэтка богини со змеями.</vt:lpstr>
      <vt:lpstr>Стены ванных комнат украшают изображающие дельфинов и летающих рыб. А комнаты весенние цветы и птицы.</vt:lpstr>
      <vt:lpstr>Стены ванных комнат украшают изображающие дельфинов и летающих рыб. А комнаты весенние цветы и птицы.</vt:lpstr>
      <vt:lpstr>Критяне были прекрасными мастерами керамики: глиняные сосуды красиво расписаны, особенно те, где с большой живостью изображены морские животные, например осьминоги, охватывающие своими щупальцами округлое тулово вазы.</vt:lpstr>
      <vt:lpstr>На островах Эгейского моря можно увидеть и другие интересные росписи. о.Фера «Боксирующие мальчики» «Рыбак»</vt:lpstr>
      <vt:lpstr>«Газели».</vt:lpstr>
      <vt:lpstr>Домашнее задание: Найти определение таких слов как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Эгейская культура и ее исследователи</dc:title>
  <dc:creator>Анастасия</dc:creator>
  <cp:lastModifiedBy>Алиса Игоревна Фокина</cp:lastModifiedBy>
  <cp:revision>6</cp:revision>
  <dcterms:created xsi:type="dcterms:W3CDTF">2014-11-20T20:24:00Z</dcterms:created>
  <dcterms:modified xsi:type="dcterms:W3CDTF">2020-10-21T09:22:46Z</dcterms:modified>
</cp:coreProperties>
</file>