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70" r:id="rId9"/>
    <p:sldId id="289" r:id="rId10"/>
    <p:sldId id="273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66" r:id="rId25"/>
    <p:sldId id="263" r:id="rId26"/>
    <p:sldId id="290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324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651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26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65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3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39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51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03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00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175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01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3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FA4BB-6275-49D8-ADE0-349CC96A0F5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62FE5-8965-4E3C-BCF0-21EF25230E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02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71190"/>
            <a:ext cx="7851648" cy="1764254"/>
          </a:xfrm>
        </p:spPr>
        <p:txBody>
          <a:bodyPr/>
          <a:lstStyle/>
          <a:p>
            <a:r>
              <a:rPr lang="ru-RU" dirty="0" smtClean="0"/>
              <a:t>Карл Павлович Брюллов</a:t>
            </a:r>
            <a:br>
              <a:rPr lang="ru-RU" dirty="0" smtClean="0"/>
            </a:br>
            <a:r>
              <a:rPr lang="ru-RU" dirty="0" smtClean="0"/>
              <a:t>биография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575845"/>
            <a:ext cx="3966264" cy="89236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57579"/>
            <a:ext cx="3721473" cy="441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81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1833 год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8601" y="381000"/>
            <a:ext cx="8686800" cy="635522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Последний день </a:t>
            </a:r>
            <a:r>
              <a:rPr lang="ru-RU" dirty="0" smtClean="0"/>
              <a:t>Помпеи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54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78486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620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228600"/>
            <a:ext cx="5738812" cy="640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8266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4913"/>
            <a:ext cx="9144000" cy="511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666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300"/>
            <a:ext cx="9144000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827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67818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920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638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505200" cy="3715512"/>
          </a:xfrm>
        </p:spPr>
        <p:txBody>
          <a:bodyPr>
            <a:noAutofit/>
          </a:bodyPr>
          <a:lstStyle/>
          <a:p>
            <a:r>
              <a:rPr lang="ru-RU" sz="2800" dirty="0"/>
              <a:t>Графиня Самойлова, удаляющаяся с бала у персидского посланника (с приёмной дочерью </a:t>
            </a:r>
            <a:r>
              <a:rPr lang="ru-RU" sz="2800" dirty="0" err="1"/>
              <a:t>Амацилией</a:t>
            </a:r>
            <a:r>
              <a:rPr lang="ru-RU" sz="2800" dirty="0"/>
              <a:t>). 1842 г. Государственный Русский музей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0"/>
            <a:ext cx="48768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188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5788"/>
            <a:ext cx="7762875" cy="611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765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Осада Пскова польским королём Стефаном </a:t>
            </a:r>
            <a:r>
              <a:rPr lang="ru-RU" sz="3200" dirty="0" err="1"/>
              <a:t>Баторием</a:t>
            </a:r>
            <a:r>
              <a:rPr lang="ru-RU" sz="3200" dirty="0"/>
              <a:t> в 1581 году. 1839-1843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229600" cy="531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19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Брюллов Карл Павлович (</a:t>
            </a:r>
            <a:r>
              <a:rPr lang="ru-RU" dirty="0" err="1"/>
              <a:t>Briullov</a:t>
            </a:r>
            <a:r>
              <a:rPr lang="ru-RU" dirty="0"/>
              <a:t> </a:t>
            </a:r>
            <a:r>
              <a:rPr lang="ru-RU" dirty="0" err="1"/>
              <a:t>Karl</a:t>
            </a:r>
            <a:r>
              <a:rPr lang="ru-RU" dirty="0"/>
              <a:t>) (1799—1852), русский художник. Родился Брюллов в обрусевшей немецкой семье скульптора-резчика и живописца миниатюр в Петербурге 12 (23) декабря 1799. В 1809–1821 годах учился в Академии художеств, в частности у живописца исторического жанра Андрея Ивановича Иванова. В 1821 году Карл Брюллов был удостоен золотой медали Академии за картину: "Явление Аврааму трех ангелов у дуба </a:t>
            </a:r>
            <a:r>
              <a:rPr lang="ru-RU" dirty="0" err="1" smtClean="0"/>
              <a:t>Маврийского</a:t>
            </a:r>
            <a:r>
              <a:rPr lang="ru-RU" dirty="0"/>
              <a:t>" и права продолжения обучения живописи в Италии за казенный счет. В 1823–1835 годах Брюллов работал в Италии, испытав глубокое воздействие античного, равно как и итальянского </a:t>
            </a:r>
            <a:r>
              <a:rPr lang="ru-RU" dirty="0" err="1"/>
              <a:t>ренессансно</a:t>
            </a:r>
            <a:r>
              <a:rPr lang="ru-RU" dirty="0"/>
              <a:t>-барочного искусства. Итальянские картины Брюллова проникнуты чувственной эротичностью ("Итальянский полдень", 1827, Русский музей, Санкт-Петербург; "Вирсавия", 1832, Третьяковская галерея); в этот период окончательно формируется и его дар рисовальщика.</a:t>
            </a:r>
          </a:p>
        </p:txBody>
      </p:sp>
    </p:spTree>
    <p:extLst>
      <p:ext uri="{BB962C8B-B14F-4D97-AF65-F5344CB8AC3E}">
        <p14:creationId xmlns:p14="http://schemas.microsoft.com/office/powerpoint/2010/main" val="200315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Сон бабушки и внучки», 1829 г.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4099"/>
            <a:ext cx="8001000" cy="511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168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35052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Портрет М. А. Бек, 1840 г.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4102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620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352800" cy="1143000"/>
          </a:xfrm>
        </p:spPr>
        <p:txBody>
          <a:bodyPr>
            <a:normAutofit/>
          </a:bodyPr>
          <a:lstStyle/>
          <a:p>
            <a:r>
              <a:rPr lang="ru-RU" sz="2000" dirty="0"/>
              <a:t>Портрет светлейшей княгини Елизаветы Павловны Салтыковой.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273" y="155864"/>
            <a:ext cx="476250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669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04088"/>
            <a:ext cx="41529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Портрет кн. Е. П. Салтыковой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518" y="0"/>
            <a:ext cx="483870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514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276819"/>
            <a:ext cx="2530624" cy="847743"/>
          </a:xfrm>
        </p:spPr>
        <p:txBody>
          <a:bodyPr>
            <a:normAutofit/>
          </a:bodyPr>
          <a:lstStyle/>
          <a:p>
            <a:pPr algn="ctr"/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6478"/>
            <a:ext cx="4104090" cy="500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517883"/>
            <a:ext cx="36308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Российская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Императтрица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Александра Федоровна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764704"/>
            <a:ext cx="272625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1832 год.</a:t>
            </a:r>
            <a:endParaRPr lang="ru-RU" sz="50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87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Всадница 1832г.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447801"/>
            <a:ext cx="4130953" cy="53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22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37338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Портрет сестёр </a:t>
            </a:r>
            <a:r>
              <a:rPr lang="ru-RU" dirty="0" err="1"/>
              <a:t>Шишмарёвых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90500"/>
            <a:ext cx="502920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339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Прогулка 1849 г.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" y="1295400"/>
            <a:ext cx="7895114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25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Брюллов выступает и как мастер светского портрета, превращая свои образы в миры сияющей, «райской» красоты ("Всадница" или конный портрет Дж. и </a:t>
            </a:r>
            <a:r>
              <a:rPr lang="ru-RU" dirty="0" err="1"/>
              <a:t>А.Паччини</a:t>
            </a:r>
            <a:r>
              <a:rPr lang="ru-RU" dirty="0"/>
              <a:t>, 1832, Третьяковская галерея). Стремясь к большим историческим темам, в 1830 году, побывав на месте раскопок древнеримского города, разрушенного извержением Везувия, Брюллов начинает работу над картиной "Последний день Помпеи". Многофигурное трагическое полотно становится в ряд характерных для романтизма «картин-катастроф».</a:t>
            </a:r>
          </a:p>
        </p:txBody>
      </p:sp>
    </p:spTree>
    <p:extLst>
      <p:ext uri="{BB962C8B-B14F-4D97-AF65-F5344CB8AC3E}">
        <p14:creationId xmlns:p14="http://schemas.microsoft.com/office/powerpoint/2010/main" val="68853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Картина "Последний день Помпеи" Брюллова (завершенная в 1833 и хранящаяся в Русском музее) производит сенсацию как в России (где о ней восторженно пишут А.С</a:t>
            </a:r>
            <a:r>
              <a:rPr lang="ru-RU" dirty="0" smtClean="0"/>
              <a:t>. Пушкин</a:t>
            </a:r>
            <a:r>
              <a:rPr lang="ru-RU" dirty="0"/>
              <a:t>, Н.В</a:t>
            </a:r>
            <a:r>
              <a:rPr lang="ru-RU" dirty="0" smtClean="0"/>
              <a:t>. Гоголь</a:t>
            </a:r>
            <a:r>
              <a:rPr lang="ru-RU" dirty="0"/>
              <a:t>, А.И</a:t>
            </a:r>
            <a:r>
              <a:rPr lang="ru-RU" dirty="0" smtClean="0"/>
              <a:t>. Герцен </a:t>
            </a:r>
            <a:r>
              <a:rPr lang="ru-RU" dirty="0"/>
              <a:t>и другие писатели), так и за рубежом, где это произведение живописца приветствуют как первый большой международный успех русской живописной школы. На родину в 1835 художник возвращается уже как живой классик. Посетив по пути Грецию и Турцию, Брюллов создает целый ряд поэтических образов Восточного Средиземноморья. </a:t>
            </a:r>
          </a:p>
        </p:txBody>
      </p:sp>
    </p:spTree>
    <p:extLst>
      <p:ext uri="{BB962C8B-B14F-4D97-AF65-F5344CB8AC3E}">
        <p14:creationId xmlns:p14="http://schemas.microsoft.com/office/powerpoint/2010/main" val="136300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Обратившись по предложению императора Николая I к русской истории, Брюллов пишет "Осаду Пскова Стефаном </a:t>
            </a:r>
            <a:r>
              <a:rPr lang="ru-RU" dirty="0" err="1"/>
              <a:t>Баторием</a:t>
            </a:r>
            <a:r>
              <a:rPr lang="ru-RU" dirty="0"/>
              <a:t>" (1836–1843, Третьяковская галерея), не сумев, однако же, добиться (несмотря на ряд ярких живописных находок в эскизах) эпической цельности своего итальянского шедевра.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возвращении в Россию важную сферу творчества Брюллова стали составлять монументально-оформительские проекты, где ему удалось органически сочетать таланты декоратора и драматурга (эскизы росписей Пулковской обсерватории, 1839–1845; этюды и наброски ангелов и святых для Исаакиевского собора.</a:t>
            </a:r>
          </a:p>
        </p:txBody>
      </p:sp>
    </p:spTree>
    <p:extLst>
      <p:ext uri="{BB962C8B-B14F-4D97-AF65-F5344CB8AC3E}">
        <p14:creationId xmlns:p14="http://schemas.microsoft.com/office/powerpoint/2010/main" val="251333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>Нарцисс смотрящий в воду 1819г.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00200"/>
            <a:ext cx="6761200" cy="505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Вечерня 1825г.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19201"/>
            <a:ext cx="4104456" cy="515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22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00808"/>
            <a:ext cx="4040188" cy="659352"/>
          </a:xfrm>
        </p:spPr>
        <p:txBody>
          <a:bodyPr/>
          <a:lstStyle/>
          <a:p>
            <a:pPr algn="ctr"/>
            <a:r>
              <a:rPr lang="ru-RU" dirty="0"/>
              <a:t>Итальянский </a:t>
            </a:r>
            <a:r>
              <a:rPr lang="ru-RU" dirty="0" smtClean="0"/>
              <a:t>полдень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416231"/>
            <a:ext cx="3880766" cy="4213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81114" y="1700808"/>
            <a:ext cx="4041775" cy="6548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Девушка, собирающая </a:t>
            </a:r>
            <a:r>
              <a:rPr lang="ru-RU" dirty="0" smtClean="0"/>
              <a:t>виноград</a:t>
            </a:r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6615" y="2174875"/>
            <a:ext cx="3358594" cy="395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3419872" y="692696"/>
            <a:ext cx="255473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1827 год</a:t>
            </a:r>
            <a:endParaRPr lang="ru-RU" sz="50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89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1" y="334326"/>
            <a:ext cx="8835189" cy="629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112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500</Words>
  <Application>Microsoft Office PowerPoint</Application>
  <PresentationFormat>Экран (4:3)</PresentationFormat>
  <Paragraphs>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Карл Павлович Брюллов биография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Нарцисс смотрящий в воду 1819г.</vt:lpstr>
      <vt:lpstr>Вечерня 1825г.</vt:lpstr>
      <vt:lpstr>Презентация PowerPoint</vt:lpstr>
      <vt:lpstr>Презентация PowerPoint</vt:lpstr>
      <vt:lpstr>1833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Графиня Самойлова, удаляющаяся с бала у персидского посланника (с приёмной дочерью Амацилией). 1842 г. Государственный Русский музей</vt:lpstr>
      <vt:lpstr>Презентация PowerPoint</vt:lpstr>
      <vt:lpstr>Осада Пскова польским королём Стефаном Баторием в 1581 году. 1839-1843</vt:lpstr>
      <vt:lpstr>Сон бабушки и внучки», 1829 г.</vt:lpstr>
      <vt:lpstr>Портрет М. А. Бек, 1840 г.</vt:lpstr>
      <vt:lpstr>Портрет светлейшей княгини Елизаветы Павловны Салтыковой.</vt:lpstr>
      <vt:lpstr>Портрет кн. Е. П. Салтыковой</vt:lpstr>
      <vt:lpstr>Презентация PowerPoint</vt:lpstr>
      <vt:lpstr>Всадница 1832г.</vt:lpstr>
      <vt:lpstr>Портрет сестёр Шишмарёвых</vt:lpstr>
      <vt:lpstr>Прогулка 1849 г.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Карл Павлович Брюллов биография</dc:title>
  <dc:creator>Катюшка</dc:creator>
  <cp:lastModifiedBy>Саня</cp:lastModifiedBy>
  <cp:revision>12</cp:revision>
  <dcterms:created xsi:type="dcterms:W3CDTF">2014-02-13T07:00:11Z</dcterms:created>
  <dcterms:modified xsi:type="dcterms:W3CDTF">2021-01-22T16:43:32Z</dcterms:modified>
</cp:coreProperties>
</file>