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evgl\Downloads\img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8636004" cy="4857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1857356" y="1285860"/>
            <a:ext cx="6286544" cy="114300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МБОУ «Средняя общеобразовательная школа № 58 имени М.В.Овсянникова»</a:t>
            </a:r>
          </a:p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Г.Курск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evgl\Downloads\img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9284" cy="6269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evgl\Downloads\1611856199_28-p-foni-s-tetradnimi-listami-v-kosuyu-lineiku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15370" cy="59245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1000108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Классная работа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71435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Восемнадцатое февраля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500174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Умную речь хорошо и слушать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evgl\Downloads\1566944536-1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0068"/>
            <a:ext cx="8580109" cy="6485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857232"/>
            <a:ext cx="291137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  <a:p>
            <a:endParaRPr lang="ru-RU" sz="3600" dirty="0" smtClean="0"/>
          </a:p>
          <a:p>
            <a:pPr>
              <a:buFontTx/>
              <a:buChar char="-"/>
            </a:pPr>
            <a:r>
              <a:rPr lang="ru-RU" sz="3600" dirty="0" smtClean="0"/>
              <a:t>Обезьяна</a:t>
            </a:r>
          </a:p>
          <a:p>
            <a:pPr>
              <a:buFontTx/>
              <a:buChar char="-"/>
            </a:pPr>
            <a:r>
              <a:rPr lang="ru-RU" sz="3600" dirty="0" smtClean="0"/>
              <a:t> тарелка</a:t>
            </a:r>
          </a:p>
          <a:p>
            <a:pPr>
              <a:buFontTx/>
              <a:buChar char="-"/>
            </a:pPr>
            <a:r>
              <a:rPr lang="ru-RU" sz="3600" dirty="0" smtClean="0"/>
              <a:t> </a:t>
            </a:r>
            <a:r>
              <a:rPr lang="ru-RU" sz="3600" dirty="0" smtClean="0"/>
              <a:t>молочный</a:t>
            </a:r>
          </a:p>
          <a:p>
            <a:pPr>
              <a:buFontTx/>
              <a:buChar char="-"/>
            </a:pPr>
            <a:r>
              <a:rPr lang="ru-RU" sz="3600" dirty="0" smtClean="0"/>
              <a:t> </a:t>
            </a:r>
            <a:r>
              <a:rPr lang="ru-RU" sz="3600" dirty="0" smtClean="0"/>
              <a:t>работать</a:t>
            </a:r>
          </a:p>
          <a:p>
            <a:pPr>
              <a:buFontTx/>
              <a:buChar char="-"/>
            </a:pPr>
            <a:r>
              <a:rPr lang="ru-RU" sz="3600" dirty="0" smtClean="0"/>
              <a:t> </a:t>
            </a:r>
            <a:r>
              <a:rPr lang="ru-RU" sz="3600" dirty="0" smtClean="0"/>
              <a:t>морозный</a:t>
            </a:r>
          </a:p>
          <a:p>
            <a:pPr>
              <a:buFontTx/>
              <a:buChar char="-"/>
            </a:pPr>
            <a:r>
              <a:rPr lang="ru-RU" sz="3600" dirty="0" smtClean="0"/>
              <a:t> </a:t>
            </a:r>
            <a:r>
              <a:rPr lang="ru-RU" sz="3600" dirty="0" smtClean="0"/>
              <a:t>дежурить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evgl\Downloads\0006-004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445002" cy="4357718"/>
          </a:xfrm>
          <a:prstGeom prst="rect">
            <a:avLst/>
          </a:prstGeom>
          <a:noFill/>
        </p:spPr>
      </p:pic>
      <p:pic>
        <p:nvPicPr>
          <p:cNvPr id="5123" name="Picture 3" descr="C:\Users\oevgl\Downloads\700-n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500306"/>
            <a:ext cx="3990970" cy="39909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14876" y="1000108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Имя существительное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evgl\Downloads\3b499da7-c690-4a62-9a52-734f097e4eb0_900_9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500555" cy="5077549"/>
          </a:xfrm>
          <a:prstGeom prst="rect">
            <a:avLst/>
          </a:prstGeom>
          <a:noFill/>
        </p:spPr>
      </p:pic>
      <p:pic>
        <p:nvPicPr>
          <p:cNvPr id="6147" name="Picture 3" descr="C:\Users\oevgl\Downloads\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643182"/>
            <a:ext cx="3412830" cy="390525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29190" y="642918"/>
            <a:ext cx="4636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Имя прилагательное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evgl\Downloads\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85728"/>
            <a:ext cx="5214973" cy="4450079"/>
          </a:xfrm>
          <a:prstGeom prst="rect">
            <a:avLst/>
          </a:prstGeom>
          <a:noFill/>
        </p:spPr>
      </p:pic>
      <p:pic>
        <p:nvPicPr>
          <p:cNvPr id="7171" name="Picture 3" descr="C:\Users\oevgl\Downloads\domik_vendi_kidscrookedhouse_mebel-top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214686"/>
            <a:ext cx="4685443" cy="36433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215074" y="1500174"/>
            <a:ext cx="1977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Глагол</a:t>
            </a:r>
            <a:endParaRPr lang="ru-RU" sz="4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oevgl\Downloads\img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21747" cy="64663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</TotalTime>
  <Words>39</Words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oevgl</dc:creator>
  <cp:lastModifiedBy>oevgl</cp:lastModifiedBy>
  <cp:revision>4</cp:revision>
  <dcterms:created xsi:type="dcterms:W3CDTF">2022-02-18T06:30:39Z</dcterms:created>
  <dcterms:modified xsi:type="dcterms:W3CDTF">2022-02-18T07:09:06Z</dcterms:modified>
</cp:coreProperties>
</file>