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8" r:id="rId2"/>
    <p:sldId id="260" r:id="rId3"/>
    <p:sldId id="263" r:id="rId4"/>
    <p:sldId id="261" r:id="rId5"/>
    <p:sldId id="262" r:id="rId6"/>
    <p:sldId id="264" r:id="rId7"/>
    <p:sldId id="25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7" d="100"/>
          <a:sy n="57" d="100"/>
        </p:scale>
        <p:origin x="566" y="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EFFD73BB-ACE1-43D2-B717-0A58FC94A57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B832ADA-65F9-4A64-8E41-1DD052F226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53647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D73BB-ACE1-43D2-B717-0A58FC94A57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32ADA-65F9-4A64-8E41-1DD052F226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37566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D73BB-ACE1-43D2-B717-0A58FC94A57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32ADA-65F9-4A64-8E41-1DD052F226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54749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D73BB-ACE1-43D2-B717-0A58FC94A57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32ADA-65F9-4A64-8E41-1DD052F226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87552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EFFD73BB-ACE1-43D2-B717-0A58FC94A57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3B832ADA-65F9-4A64-8E41-1DD052F226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30328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D73BB-ACE1-43D2-B717-0A58FC94A57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32ADA-65F9-4A64-8E41-1DD052F226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99832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D73BB-ACE1-43D2-B717-0A58FC94A57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32ADA-65F9-4A64-8E41-1DD052F226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59140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D73BB-ACE1-43D2-B717-0A58FC94A57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32ADA-65F9-4A64-8E41-1DD052F226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8973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D73BB-ACE1-43D2-B717-0A58FC94A57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32ADA-65F9-4A64-8E41-1DD052F226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4259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D73BB-ACE1-43D2-B717-0A58FC94A57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B832ADA-65F9-4A64-8E41-1DD052F22614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08180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EFFD73BB-ACE1-43D2-B717-0A58FC94A57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B832ADA-65F9-4A64-8E41-1DD052F2261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06793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FFD73BB-ACE1-43D2-B717-0A58FC94A57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B832ADA-65F9-4A64-8E41-1DD052F226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5961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biograph.online/ivan-krylov/" TargetMode="External"/><Relationship Id="rId2" Type="http://schemas.openxmlformats.org/officeDocument/2006/relationships/hyperlink" Target="https://obrazovaka.ru/question/biografiya-krylova-kratko-samoe-glavnoe-3-klass-literaturnoe-chtenie-soobshhenie-65699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50 интересных фактов из жизни Крылова И.А. 1. Иван Андреевич...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063" y="1875238"/>
            <a:ext cx="6225704" cy="3268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143872" y="2724656"/>
            <a:ext cx="42543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Иван Андреевич Крылов – русский писатель, поэт-баснописец, 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сатирик</a:t>
            </a: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переводчик</a:t>
            </a: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786838" y="5601903"/>
            <a:ext cx="30531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Презентацию 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 учитель 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начальных 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классов 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b="1" i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Василюк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Зоя Денисовна  </a:t>
            </a:r>
            <a:endParaRPr lang="ru-RU" b="1" i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99848" y="779646"/>
            <a:ext cx="38330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ГБОУ ШКОЛА 1741, ГОРОД МОСКВА</a:t>
            </a:r>
            <a:endParaRPr lang="ru-RU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4066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0771" y="5024388"/>
            <a:ext cx="104145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Иван Андреевич Крылов родился в Москве в 1769 году. Семья была небогатая. Отец Крылова был военным, но денег постоянно не хватало. Когда И. А. Крылову было 6 лет, семья переехала из Москвы в Тверь.</a:t>
            </a:r>
          </a:p>
        </p:txBody>
      </p:sp>
      <p:pic>
        <p:nvPicPr>
          <p:cNvPr id="3074" name="Picture 2" descr="https://cf.ppt-online.org/files/slide/z/Zu1AiBlWSChonRtOw95Jq3gsjGp4dMrmbcVK2Q/slide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402" y="508535"/>
            <a:ext cx="6028988" cy="4515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482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cf2.ppt-online.org/files2/slide/d/dwepDB7fQOUqiyJoWsvPcY5gTV8uCI6EL1rmxaHGKn/slide-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8636" y="728335"/>
            <a:ext cx="7332880" cy="5189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5396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91402" y="4330377"/>
            <a:ext cx="1053966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Крылову было 15 лет, он сочинил свою первую литературную работу – комическую оперу под названием “Кофейница”. Крылов был заядлым театралом, был знаком с нравами простого народа. </a:t>
            </a:r>
            <a:endParaRPr lang="ru-RU" sz="24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Иван Андреевич Крылов- драматург Опера &amp;quot;Кофейница&amp;quot;- первое литера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7415" y="480365"/>
            <a:ext cx="4416425" cy="3309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1670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18147" y="4549676"/>
            <a:ext cx="105300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18 лет он 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окончательно </a:t>
            </a: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окунулся в литературную деятельность.</a:t>
            </a:r>
          </a:p>
          <a:p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Сначала пробы пера были не слишком удачными. Он печатал свои басни без подписей, издавал журнал “Почта духов”, который просуществовал 8 месяцев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400" b="1" i="0" dirty="0"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https://kratkoebio.ru/wp-content/uploads/2020/03/dets11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3411" y="423512"/>
            <a:ext cx="41148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1602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myslide.ru/documents_4/3eede77a8b7e7d6ccf3a519d170781d0/img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6859" y="542624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818021" y="747646"/>
            <a:ext cx="48639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 за годы своей жизни мэтр написал свыше 200 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басен.</a:t>
            </a: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6493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8029" y="2967335"/>
            <a:ext cx="806597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hlinkClick r:id="rId2"/>
              </a:rPr>
              <a:t>2. 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hlinkClick r:id="rId2"/>
              </a:rPr>
              <a:t>https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hlinkClick r:id="rId2"/>
              </a:rPr>
              <a:t>://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hlinkClick r:id="rId2"/>
              </a:rPr>
              <a:t>obrazovaka.ru/question/biografiya-krylova-kratko-samoe-glavnoe-3-klass-literaturnoe-chtenie-soobshhenie-65699</a:t>
            </a:r>
            <a:endParaRPr lang="ru-RU" dirty="0" smtClean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dirty="0" smtClean="0">
              <a:solidFill>
                <a:srgbClr val="0070C0"/>
              </a:solidFill>
            </a:endParaRPr>
          </a:p>
          <a:p>
            <a:r>
              <a:rPr lang="ru-RU" dirty="0" smtClean="0">
                <a:solidFill>
                  <a:srgbClr val="FFC000"/>
                </a:solidFill>
              </a:rPr>
              <a:t>3.</a:t>
            </a:r>
            <a:r>
              <a:rPr lang="en-US" dirty="0" smtClean="0">
                <a:solidFill>
                  <a:srgbClr val="FFC000"/>
                </a:solidFill>
              </a:rPr>
              <a:t>https</a:t>
            </a:r>
            <a:r>
              <a:rPr lang="en-US" dirty="0">
                <a:solidFill>
                  <a:srgbClr val="FFC000"/>
                </a:solidFill>
              </a:rPr>
              <a:t>://yandex.ru/images/search?from=tabbar&amp;text=%</a:t>
            </a:r>
            <a:r>
              <a:rPr lang="en-US" dirty="0" smtClean="0">
                <a:solidFill>
                  <a:srgbClr val="FFC000"/>
                </a:solidFill>
              </a:rPr>
              <a:t>E2%80%93%20%D0%BA%D0%BE%D0%BC%D0%B8%D1%87%D0%B5%D1%81%D0%BA%D1%83%D1%8E%20%D0%BE%D0%BF%D0%B5%D1%80%D1%83%20%D0%BF%D0%BE%D0%B4%20%D0%BD%D0%B0%D0%B7%D0%B2%D0%B0%D0%BD%D0%B8%D0%B5%D0%BC%20%E2%80%9C%D0%9A%D0%BE%D1%84%D0%B5%D0%B9%D0%BD%D0%B8%D1%86%D0%B0&amp;family=yes&amp;pos=1&amp;img_url=http%3A%2F%2Fmypresent</a:t>
            </a:r>
            <a:endParaRPr lang="ru-RU" dirty="0" smtClean="0">
              <a:solidFill>
                <a:srgbClr val="FFC000"/>
              </a:solidFill>
            </a:endParaRPr>
          </a:p>
          <a:p>
            <a:r>
              <a:rPr lang="ru-RU" dirty="0" smtClean="0">
                <a:solidFill>
                  <a:srgbClr val="FFC000"/>
                </a:solidFill>
              </a:rPr>
              <a:t>4. </a:t>
            </a:r>
            <a:r>
              <a:rPr lang="en-US" dirty="0">
                <a:solidFill>
                  <a:srgbClr val="FFC000"/>
                </a:solidFill>
                <a:hlinkClick r:id="rId3"/>
              </a:rPr>
              <a:t>https://biograph.online/ivan-krylov</a:t>
            </a:r>
            <a:r>
              <a:rPr lang="en-US" dirty="0" smtClean="0">
                <a:solidFill>
                  <a:srgbClr val="FFC000"/>
                </a:solidFill>
                <a:hlinkClick r:id="rId3"/>
              </a:rPr>
              <a:t>/</a:t>
            </a:r>
            <a:r>
              <a:rPr lang="ru-RU" dirty="0" smtClean="0">
                <a:solidFill>
                  <a:srgbClr val="FFC000"/>
                </a:solidFill>
              </a:rPr>
              <a:t> 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64657" y="1260909"/>
            <a:ext cx="937500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Используемые </a:t>
            </a:r>
            <a:r>
              <a:rPr lang="ru-RU" sz="3600" b="1" dirty="0" smtClean="0">
                <a:solidFill>
                  <a:srgbClr val="0070C0"/>
                </a:solidFill>
              </a:rPr>
              <a:t>источники информации:</a:t>
            </a:r>
          </a:p>
          <a:p>
            <a:endParaRPr lang="ru-RU" sz="3600" dirty="0"/>
          </a:p>
          <a:p>
            <a:endParaRPr lang="ru-RU" dirty="0" smtClean="0"/>
          </a:p>
          <a:p>
            <a:r>
              <a:rPr lang="ru-RU" dirty="0" smtClean="0">
                <a:solidFill>
                  <a:srgbClr val="FFC000"/>
                </a:solidFill>
              </a:rPr>
              <a:t>1. </a:t>
            </a:r>
            <a:r>
              <a:rPr lang="en-US" dirty="0" smtClean="0">
                <a:solidFill>
                  <a:srgbClr val="FFC000"/>
                </a:solidFill>
              </a:rPr>
              <a:t>https</a:t>
            </a:r>
            <a:r>
              <a:rPr lang="en-US" dirty="0">
                <a:solidFill>
                  <a:srgbClr val="FFC000"/>
                </a:solidFill>
              </a:rPr>
              <a:t>://litfest.ru/biografii/krylov.html</a:t>
            </a:r>
            <a:endParaRPr lang="ru-RU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9289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Савон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Савон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аво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TM03457510[[fn=Савон]]</Template>
  <TotalTime>94</TotalTime>
  <Words>174</Words>
  <Application>Microsoft Office PowerPoint</Application>
  <PresentationFormat>Широкоэкранный</PresentationFormat>
  <Paragraphs>17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Century Gothic</vt:lpstr>
      <vt:lpstr>Garamond</vt:lpstr>
      <vt:lpstr>Times New Roman</vt:lpstr>
      <vt:lpstr>Савон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Иван Андреевич     Крылов</dc:title>
  <dc:creator>User</dc:creator>
  <cp:lastModifiedBy>User</cp:lastModifiedBy>
  <cp:revision>16</cp:revision>
  <dcterms:created xsi:type="dcterms:W3CDTF">2022-10-31T09:22:36Z</dcterms:created>
  <dcterms:modified xsi:type="dcterms:W3CDTF">2022-11-02T07:13:11Z</dcterms:modified>
</cp:coreProperties>
</file>