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ookcolor.ru/teoriya-cveta/cvetovoj-krug-teoriya-na-praktike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lookcolor.ru/teoriya-cveta/teplye-i-xolodnye-cveta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Контраст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42408"/>
            <a:ext cx="9448800" cy="1570420"/>
          </a:xfrm>
        </p:spPr>
        <p:txBody>
          <a:bodyPr>
            <a:normAutofit/>
          </a:bodyPr>
          <a:lstStyle/>
          <a:p>
            <a:r>
              <a:rPr lang="ru-RU" dirty="0"/>
              <a:t>В изобразительном искусстве контраст — это </a:t>
            </a:r>
            <a:r>
              <a:rPr lang="ru-RU" b="1" dirty="0"/>
              <a:t>ярко выраженная разница между формами </a:t>
            </a:r>
            <a:r>
              <a:rPr lang="ru-RU" b="1" dirty="0" smtClean="0"/>
              <a:t>и цветами в </a:t>
            </a:r>
            <a:r>
              <a:rPr lang="ru-RU" b="1" dirty="0"/>
              <a:t>картине</a:t>
            </a:r>
            <a:r>
              <a:rPr lang="ru-RU" dirty="0"/>
              <a:t> — самое сильное средство художественной выразительности. Например, любой размер в рисунке сам по себе относителен.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3415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Контрасты в цвете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КОНТРАСТ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7" y="1618593"/>
            <a:ext cx="4900285" cy="482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Иллюстрация Контраст | Illustrators.r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3" t="4240" r="6907" b="5240"/>
          <a:stretch/>
        </p:blipFill>
        <p:spPr bwMode="auto">
          <a:xfrm>
            <a:off x="5875282" y="1618593"/>
            <a:ext cx="6096001" cy="484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80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 Контраст по тону</a:t>
            </a:r>
            <a:endParaRPr lang="ru-RU" dirty="0"/>
          </a:p>
        </p:txBody>
      </p:sp>
      <p:pic>
        <p:nvPicPr>
          <p:cNvPr id="1026" name="Picture 2" descr="Контраст по тону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03" y="2425429"/>
            <a:ext cx="11502584" cy="94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9181" y="3741916"/>
            <a:ext cx="11204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Verdana" panose="020B0604030504040204" pitchFamily="34" charset="0"/>
              </a:rPr>
              <a:t>это сочетание разных цветов. Его построение основано на теории </a:t>
            </a:r>
            <a:r>
              <a:rPr lang="ru-RU" b="1" dirty="0">
                <a:latin typeface="Verdana" panose="020B0604030504040204" pitchFamily="34" charset="0"/>
                <a:hlinkClick r:id="rId3"/>
              </a:rPr>
              <a:t>цветового круга </a:t>
            </a:r>
            <a:r>
              <a:rPr lang="ru-RU" b="1" dirty="0" err="1">
                <a:latin typeface="Verdana" panose="020B0604030504040204" pitchFamily="34" charset="0"/>
                <a:hlinkClick r:id="rId3"/>
              </a:rPr>
              <a:t>Иттена</a:t>
            </a:r>
            <a:r>
              <a:rPr lang="ru-RU" dirty="0">
                <a:latin typeface="Verdana" panose="020B0604030504040204" pitchFamily="34" charset="0"/>
              </a:rPr>
              <a:t>, где описаны самые удачные комбинации и метод их создания с помощью геометрических манипуляций. Часто к этому типу присоединяются другие контрасты, например, световой, тепловой и т. д. (см. ниже)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76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Контраст светлого и темного.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1931669"/>
            <a:ext cx="10820400" cy="248267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Светлые оттенки и темные создают ощущение свето-тени. Такую разницу легко улавливает глаз. Основной характеристикой в нем будет — четкость линий на границе светлых и темных тонов. В той или иной мере светло-темный контраст присутствует практически в каждом сочетании, однако он может быть резким или приглушённым. О его отсутствие можно сказать только в том случае, если комбинацию можно перевести в серый и граница цветов будет неразличима.</a:t>
            </a:r>
            <a:endParaRPr lang="ru-RU" dirty="0"/>
          </a:p>
        </p:txBody>
      </p:sp>
      <p:pic>
        <p:nvPicPr>
          <p:cNvPr id="2050" name="Picture 2" descr="Контраст светлого и темно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227" y="4097371"/>
            <a:ext cx="8460335" cy="148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2357" y="5501398"/>
            <a:ext cx="112460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Verdana" panose="020B0604030504040204" pitchFamily="34" charset="0"/>
              </a:rPr>
              <a:t>Сочетания построенные по этому типу могут внести определенность в образ или композицию. За счет этого эффекта можно достичь объемности, реалистичности изображения. Он легко воспринимается, распознается, поэтому и считается одним из самых привлекательных.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302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Контраст холодного и теплого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основан на разнице «тормозящих» и возбуждающих оттенков и нашему желанию достичь покоя. </a:t>
            </a:r>
            <a:r>
              <a:rPr lang="ru-RU" b="1" dirty="0">
                <a:hlinkClick r:id="rId2"/>
              </a:rPr>
              <a:t>Теплые и холодные цвета</a:t>
            </a:r>
            <a:r>
              <a:rPr lang="ru-RU" dirty="0"/>
              <a:t> вместе создают гармонию целостности, хотя, как и в любом контрасте противоположности усиливают друг друга: холодный рядом с теплым становится еще более ледяным, а теплый — горячим</a:t>
            </a:r>
            <a:r>
              <a:rPr lang="ru-RU" dirty="0" smtClean="0"/>
              <a:t>.</a:t>
            </a:r>
          </a:p>
          <a:p>
            <a:r>
              <a:rPr lang="ru-RU" dirty="0"/>
              <a:t>Этот контраст хорош для создания образов с разной активностью: от «снежной королевы» до «борца за справедливость».</a:t>
            </a:r>
            <a:endParaRPr lang="ru-RU" dirty="0"/>
          </a:p>
        </p:txBody>
      </p:sp>
      <p:pic>
        <p:nvPicPr>
          <p:cNvPr id="3074" name="Picture 2" descr="Контраст холодного и теплого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96" y="4724399"/>
            <a:ext cx="10394207" cy="182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339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Контраст дополнительных цветов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410887"/>
            <a:ext cx="9427779" cy="2194161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 это сочетание цветов, волны которых в сумме дают серый спектр. Если смешать краски двух дополнительных цветов, то мы получим грязный, коричневый оттенок. Такие противоположные цвета — самая яркая комбинация из контрастов по тону. Найти дополнительную пару можно на цветовом круге </a:t>
            </a:r>
            <a:r>
              <a:rPr lang="ru-RU" dirty="0" err="1"/>
              <a:t>Иттена</a:t>
            </a:r>
            <a:r>
              <a:rPr lang="ru-RU" dirty="0"/>
              <a:t>: тона, которые находятся друг напротив друга будут иметь искомые свойства.</a:t>
            </a:r>
            <a:endParaRPr lang="ru-RU" dirty="0"/>
          </a:p>
        </p:txBody>
      </p:sp>
      <p:pic>
        <p:nvPicPr>
          <p:cNvPr id="4104" name="Picture 8" descr="Контраст дополнительных цве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305" y="3581400"/>
            <a:ext cx="792671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7143" y="5129047"/>
            <a:ext cx="117190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</a:rPr>
              <a:t>Этот контраст так же стремится к стабильности, как и тепло-холодный (кстати, он всегда присутствует в дополнительной паре), но если разница по температуре создает «движение», то данная пара достигает стабильности. Поэтому эти сочетания редко используется в повседневности, так как впечатление от него может быть слишком ярким.</a:t>
            </a:r>
          </a:p>
          <a:p>
            <a:r>
              <a:rPr lang="ru-RU" dirty="0">
                <a:latin typeface="Verdana" panose="020B0604030504040204" pitchFamily="34" charset="0"/>
              </a:rPr>
              <a:t>А вот в живописи этот инструмент весьма уместен.</a:t>
            </a:r>
            <a:endParaRPr lang="ru-RU" b="0" i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733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Контраст по размеру цветовых пятен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Цветовой контра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79" y="402185"/>
            <a:ext cx="5183680" cy="29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Цветовой контрас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422" y="2057401"/>
            <a:ext cx="6408753" cy="35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Цветовой контр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1" y="3632488"/>
            <a:ext cx="4937275" cy="291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527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Контраст по размеру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ОНТРАСТ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60" y="1776948"/>
            <a:ext cx="4813739" cy="476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Арт-криминалистика: суть и потенциал - КРИМИНАЛИСТЫ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57401"/>
            <a:ext cx="6096000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598656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14</TotalTime>
  <Words>175</Words>
  <Application>Microsoft Office PowerPoint</Application>
  <PresentationFormat>Широкоэкранный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Verdana</vt:lpstr>
      <vt:lpstr>След самолета</vt:lpstr>
      <vt:lpstr>Контраст</vt:lpstr>
      <vt:lpstr>Контрасты в цвете </vt:lpstr>
      <vt:lpstr> Контраст по тону</vt:lpstr>
      <vt:lpstr>Контраст светлого и темного.</vt:lpstr>
      <vt:lpstr>Контраст холодного и теплого</vt:lpstr>
      <vt:lpstr>Контраст дополнительных цветов</vt:lpstr>
      <vt:lpstr>Контраст по размеру цветовых пятен</vt:lpstr>
      <vt:lpstr>Контраст по размеру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Контраст</dc:title>
  <dc:creator>teacher</dc:creator>
  <cp:lastModifiedBy>teacher</cp:lastModifiedBy>
  <cp:revision>2</cp:revision>
  <dcterms:created xsi:type="dcterms:W3CDTF">2022-10-31T09:18:59Z</dcterms:created>
  <dcterms:modified xsi:type="dcterms:W3CDTF">2022-10-31T09:33:02Z</dcterms:modified>
</cp:coreProperties>
</file>