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64" r:id="rId6"/>
    <p:sldId id="262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68C2C-E188-4C73-8F1A-0770C036813C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4A41D0-948F-4EC7-BE16-C7E035B19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410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4A41D0-948F-4EC7-BE16-C7E035B197D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973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2866E4B-90AA-4088-835E-F8BF4EACD4C4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093FA58-1E9F-43CE-B18D-985B7D7D1F2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6E4B-90AA-4088-835E-F8BF4EACD4C4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3FA58-1E9F-43CE-B18D-985B7D7D1F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12866E4B-90AA-4088-835E-F8BF4EACD4C4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093FA58-1E9F-43CE-B18D-985B7D7D1F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6E4B-90AA-4088-835E-F8BF4EACD4C4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3FA58-1E9F-43CE-B18D-985B7D7D1F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2866E4B-90AA-4088-835E-F8BF4EACD4C4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6093FA58-1E9F-43CE-B18D-985B7D7D1F2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6E4B-90AA-4088-835E-F8BF4EACD4C4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3FA58-1E9F-43CE-B18D-985B7D7D1F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6E4B-90AA-4088-835E-F8BF4EACD4C4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3FA58-1E9F-43CE-B18D-985B7D7D1F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6E4B-90AA-4088-835E-F8BF4EACD4C4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3FA58-1E9F-43CE-B18D-985B7D7D1F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2866E4B-90AA-4088-835E-F8BF4EACD4C4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3FA58-1E9F-43CE-B18D-985B7D7D1F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6E4B-90AA-4088-835E-F8BF4EACD4C4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3FA58-1E9F-43CE-B18D-985B7D7D1F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6E4B-90AA-4088-835E-F8BF4EACD4C4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3FA58-1E9F-43CE-B18D-985B7D7D1F2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2866E4B-90AA-4088-835E-F8BF4EACD4C4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093FA58-1E9F-43CE-B18D-985B7D7D1F2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533400"/>
            <a:ext cx="6072230" cy="3399656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МАШРУТИЗАЦИЯ ВОСПИТАТЕЛЬНОГО ПРОЦЕССА- ОСНОВА ФОРМИРОВАНИЯ ПРЕДПРОФЕССИОНАЛЬНЫХ КОМПЕТЕНЦИЙ У УЧАЩИХСЯ КЛАССА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857760"/>
            <a:ext cx="4142264" cy="14287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географии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 СОШ № 42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г. Перми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КИСЕЛЬКОВА 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МАРШРУТИЗАЦИЯ ПРОЦЕССА ВОСПИТАНИЯ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7239000" cy="4970952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аршрут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заранее намеченный путь следования (людей, войск, самолетов, поездов и т п.) с указанием пунктов остановок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Маршрутизация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воспитательного процесса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выбор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риоритетного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направления воспитания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соответствии с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особенностями классного коллектива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педагогическими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целями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запросом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законных представителей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4699"/>
          <a:stretch/>
        </p:blipFill>
        <p:spPr>
          <a:xfrm>
            <a:off x="4283968" y="3737065"/>
            <a:ext cx="4320480" cy="273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04704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МАРШРУТИЗАЦИЕЙ ВОСПИТАТЕЛЬНОГО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 8А КЛАССе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55" y="1340767"/>
            <a:ext cx="7082597" cy="5040561"/>
          </a:xfrm>
        </p:spPr>
      </p:pic>
    </p:spTree>
    <p:extLst>
      <p:ext uri="{BB962C8B-B14F-4D97-AF65-F5344CB8AC3E}">
        <p14:creationId xmlns:p14="http://schemas.microsoft.com/office/powerpoint/2010/main" val="293643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80605" y="5725906"/>
            <a:ext cx="4464496" cy="7298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этап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9859" y="473995"/>
            <a:ext cx="1900371" cy="511630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 «Аналитический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84048">
              <a:buFontTx/>
              <a:buChar char="-"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реальных достижений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</a:p>
          <a:p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84048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-Анализ  личностного средового пространства учащихся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  <a:p>
            <a:pPr indent="-384048"/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84048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-Соотнесение индивидуальных потребностей обучающихся 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84048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внешними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социокультурными и образовательными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требованиями</a:t>
            </a:r>
          </a:p>
          <a:p>
            <a:pPr indent="-384048"/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84048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-Анализ  запросов законных представителей</a:t>
            </a:r>
          </a:p>
          <a:p>
            <a:pPr lvl="2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97696" y="470992"/>
            <a:ext cx="1679004" cy="51193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цели»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планируемый результат воспитания и социализации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84048"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-Выбор приоритетного  направления воспитательной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</a:p>
          <a:p>
            <a:pPr indent="-384048" algn="just"/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84048"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-Определение целей и задач  реализации воспитательного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маршрута</a:t>
            </a:r>
          </a:p>
          <a:p>
            <a:pPr indent="-384048" algn="just"/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84048" algn="just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-Определение 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методов позволяющих оценить результативность реализации маршрута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12853" y="475329"/>
            <a:ext cx="1764568" cy="51149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 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Командо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-образование»</a:t>
            </a: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84048">
              <a:buFontTx/>
              <a:buChar char="-"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социальных партнеров, способствующих реализации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маршрута</a:t>
            </a:r>
          </a:p>
          <a:p>
            <a:pPr indent="-384048">
              <a:buFontTx/>
              <a:buChar char="-"/>
            </a:pP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84048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-Создание программы воспитательной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</a:p>
          <a:p>
            <a:pPr indent="-384048"/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84048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-Организация воспитательного пространства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13574" y="477107"/>
            <a:ext cx="1858298" cy="5113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этап 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воспитательного маршрута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-Освоение теоретических основ «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Игротехники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-Прохождение практики</a:t>
            </a:r>
          </a:p>
          <a:p>
            <a:pPr marL="285750" indent="-285750">
              <a:buFontTx/>
              <a:buChar char="-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-Сопровождение воспитательного процесса школы и класса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Совместная деятельность, направленная на реализацию  воспитательных задач класса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79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4212" y="440668"/>
            <a:ext cx="5049915" cy="11521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 игре»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90464" y="1772816"/>
            <a:ext cx="6329808" cy="10801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учащихся ключевые компетенции, способствующие   их самоопределению и саморазвитию посредством реализации программы предпрофессионального обучения «Я- в игре».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996952"/>
            <a:ext cx="7200800" cy="33123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1.Реализация программы  « Я- в игре» направленная на формирование у учащихся предпрофессиональных навыков в области «Игротехника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2.Создание условий для самореализации и саморазвития учащихся класса путем вовлечения их в совместную деятельность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Вовлечение 100% учащихся класса во внеурочную деятельность, сопровождающую воспитательный процесс школы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Создание условий для формирования классного коллектива, посредством организации совместной деятельности учащихся класса.</a:t>
            </a:r>
          </a:p>
          <a:p>
            <a:pPr marL="457200" indent="-457200"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2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0356" y="404664"/>
            <a:ext cx="6192688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ВОСПИТАТЕЛЬНОГО МАРШРУТА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28708" y="1298081"/>
            <a:ext cx="2592288" cy="1050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 программой развития классного коллектива  учащихся и их законных представителей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69092" y="1299473"/>
            <a:ext cx="2593912" cy="10494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группы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( 23человека –по желанию детей и их законных представителей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522218"/>
            <a:ext cx="1801997" cy="39335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Прохождение теоретического курса УТМ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«Я-в игре»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(3года обучения)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-Актерское мастерство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-Сценарное мастерство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-Сценическое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-Сценическая речь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-Психология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-Технические средства оформления мероприятий</a:t>
            </a: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3901" y="2522218"/>
            <a:ext cx="1808887" cy="39335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Прохождение практики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курс</a:t>
            </a:r>
          </a:p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итоговый проект класса</a:t>
            </a:r>
          </a:p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2курс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итоговый проект школы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-летняя практика в ЛДО</a:t>
            </a:r>
          </a:p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3курс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-итоговый выпускной экзамен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-работа в ЛДО в качестве организаторов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355976" y="2522218"/>
            <a:ext cx="1708002" cy="39335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Отработка  теории на практике </a:t>
            </a:r>
          </a:p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конкурсах различного уровня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-Сопровождение воспитательного процесса школы и класса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-Прохождение мастер – классов 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-Прохождение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профессиональныхпроб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87166" y="2522218"/>
            <a:ext cx="1807161" cy="39335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деятельность учащихся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деятельности  классного коллектива учащимися</a:t>
            </a:r>
          </a:p>
          <a:p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-Самостоятельная деятельность при сопровождении воспитательного процесса школы и класса</a:t>
            </a:r>
          </a:p>
          <a:p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-Организация и проведение мероприятий для  детей других образовательный учреждений</a:t>
            </a:r>
          </a:p>
          <a:p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-Реализация мероприятий, направленных на развитие классного коллектива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13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390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7239000" cy="561902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4179" y="818792"/>
            <a:ext cx="2383605" cy="58326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Личностный рост учащихся</a:t>
            </a: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-Повышение уровня учебной мотивации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-Формирование обще учебных навыков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времени, ответственности, самостоятельности и т. д.)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-Формирование навыков работы с различными источниками информации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-Формирование навыков работы с текстом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-Формирование навыков социализации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-Формирование навыков работы в коллективе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-Формирование навыков самостоятельной деятельности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-Формирование навыков ЗОЖ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навыков патриотизма</a:t>
            </a:r>
          </a:p>
          <a:p>
            <a:pPr marL="285750" indent="-285750">
              <a:buFontTx/>
              <a:buChar char="-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818792"/>
            <a:ext cx="2880320" cy="58505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предпрофессиональными навыками </a:t>
            </a:r>
          </a:p>
          <a:p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-Навык правильной речи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-Навык работы с микрофоном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-Навык работы со световым и звуковым оборудованием во время проведения мероприятий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-Навык движения по сцене во время проведения мероприятий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-Навык  составления и работы со сценарием для проведения мероприятий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-Навык  группового взаимодействия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836712"/>
            <a:ext cx="2407123" cy="58505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развития классного коллектива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-Повышение степени сформированности классного коллектива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-Формирование навыка коллективной ответственности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-Формирование навыков совместной деятельности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-Формирование 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родительского сообщества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-100% вовлечение учащихся во внеурочную деятельность образовательного учреждения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Первое место среди классных коллективов в общешкольном рейтинге</a:t>
            </a:r>
          </a:p>
          <a:p>
            <a:pPr marL="285750" indent="-285750">
              <a:buFontTx/>
              <a:buChar char="-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15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8868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партнеры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7239000" cy="5403000"/>
          </a:xfrm>
        </p:spPr>
        <p:txBody>
          <a:bodyPr/>
          <a:lstStyle/>
          <a:p>
            <a:pPr marL="514350" indent="-514350">
              <a:buAutoNum type="arabicPeriod"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ПДНТ «Губерния»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 «Туки – луки»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КС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«Премьер»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Пушкинский клуб «Союз друзей»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 ветеранов ГУВД, ВОВ, педагогических работников</a:t>
            </a:r>
          </a:p>
          <a:p>
            <a:pPr marL="514350" indent="-514350">
              <a:buAutoNum type="arabicPeriod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22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354</TotalTime>
  <Words>642</Words>
  <Application>Microsoft Office PowerPoint</Application>
  <PresentationFormat>Экран (4:3)</PresentationFormat>
  <Paragraphs>139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Calibri</vt:lpstr>
      <vt:lpstr>Times New Roman</vt:lpstr>
      <vt:lpstr>Trebuchet MS</vt:lpstr>
      <vt:lpstr>Wingdings</vt:lpstr>
      <vt:lpstr>Wingdings 2</vt:lpstr>
      <vt:lpstr>Изящная</vt:lpstr>
      <vt:lpstr>МАШРУТИЗАЦИЯ ВОСПИТАТЕЛЬНОГО ПРОЦЕССА- ОСНОВА ФОРМИРОВАНИЯ ПРЕДПРОФЕССИОНАЛЬНЫХ КОМПЕТЕНЦИЙ У УЧАЩИХСЯ КЛАССА</vt:lpstr>
      <vt:lpstr>МАРШРУТИЗАЦИЯ ПРОЦЕССА ВОСПИТАНИЯ</vt:lpstr>
      <vt:lpstr>ЭТАПЫ РАБОТЫ  НАД МАРШРУТИЗАЦИЕЙ ВОСПИТАТЕЛЬНОГО ПРОЦЕССА   в 8А КЛАССе</vt:lpstr>
      <vt:lpstr>Презентация PowerPoint</vt:lpstr>
      <vt:lpstr>Презентация PowerPoint</vt:lpstr>
      <vt:lpstr>Презентация PowerPoint</vt:lpstr>
      <vt:lpstr>Результативность </vt:lpstr>
      <vt:lpstr>Социальные партнеры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МАШРУТИЗАЦИЯ ВОСПИТАТЕЛЬНОГО ПРОЦЕССА- ОСНОВА ФОРМИРОВАНИЯ ПРЕДПРОФЕССИОНАЛЬНЫХ КОМПЕТЕНЦИЙ У УЧАЩИХСЯ КЛАССА</dc:title>
  <dc:creator>Admin</dc:creator>
  <cp:lastModifiedBy>Киселькова Наталья Владимировна</cp:lastModifiedBy>
  <cp:revision>38</cp:revision>
  <dcterms:created xsi:type="dcterms:W3CDTF">2020-03-22T12:55:07Z</dcterms:created>
  <dcterms:modified xsi:type="dcterms:W3CDTF">2020-03-24T08:48:29Z</dcterms:modified>
</cp:coreProperties>
</file>