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2" r:id="rId1"/>
  </p:sldMasterIdLst>
  <p:sldIdLst>
    <p:sldId id="256" r:id="rId2"/>
    <p:sldId id="257" r:id="rId3"/>
    <p:sldId id="269" r:id="rId4"/>
    <p:sldId id="258" r:id="rId5"/>
    <p:sldId id="270" r:id="rId6"/>
    <p:sldId id="259" r:id="rId7"/>
    <p:sldId id="271" r:id="rId8"/>
    <p:sldId id="260" r:id="rId9"/>
    <p:sldId id="272" r:id="rId10"/>
    <p:sldId id="261" r:id="rId11"/>
    <p:sldId id="273" r:id="rId12"/>
    <p:sldId id="262" r:id="rId13"/>
    <p:sldId id="274" r:id="rId14"/>
    <p:sldId id="263" r:id="rId15"/>
    <p:sldId id="264" r:id="rId16"/>
    <p:sldId id="275" r:id="rId17"/>
    <p:sldId id="276" r:id="rId18"/>
    <p:sldId id="266" r:id="rId19"/>
    <p:sldId id="277" r:id="rId20"/>
    <p:sldId id="267" r:id="rId21"/>
    <p:sldId id="278" r:id="rId22"/>
    <p:sldId id="26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41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315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7094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37980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7349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1736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6380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7775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56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0908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5735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9596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4412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25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4569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884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3722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455FD80-8E8A-4A35-BBDE-44BE973A89B8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3D2E-E85B-416E-8362-67341CC9D0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89965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  <p:sldLayoutId id="2147484004" r:id="rId12"/>
    <p:sldLayoutId id="2147484005" r:id="rId13"/>
    <p:sldLayoutId id="2147484006" r:id="rId14"/>
    <p:sldLayoutId id="2147484007" r:id="rId15"/>
    <p:sldLayoutId id="2147484008" r:id="rId16"/>
    <p:sldLayoutId id="214748400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256145"/>
            <a:ext cx="8825658" cy="2669310"/>
          </a:xfrm>
        </p:spPr>
        <p:txBody>
          <a:bodyPr/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«Значение адаптивной физкультуры в коррекции нарушений у детей с ограниченными возможностями здоровья».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12363" y="4777380"/>
            <a:ext cx="3278909" cy="861420"/>
          </a:xfrm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Вейда</a:t>
            </a:r>
            <a:r>
              <a:rPr lang="ru-RU" dirty="0" smtClean="0">
                <a:solidFill>
                  <a:schemeClr val="tx1"/>
                </a:solidFill>
              </a:rPr>
              <a:t> А.С.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Оку </a:t>
            </a:r>
            <a:r>
              <a:rPr lang="ru-RU" dirty="0" err="1" smtClean="0">
                <a:solidFill>
                  <a:schemeClr val="tx1"/>
                </a:solidFill>
              </a:rPr>
              <a:t>Г.Холмска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87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Уроки 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адаптивной физической культуры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школе имеют исключительно важное 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значение. 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z="2800" i="1" u="sng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 поставленных задач с детьми ежедневно проводятся следующие мероприятия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упражнения на расслабление мускулатуры и плечевого пояса;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упражнения на согласованность работы рук и ног;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упражнения для всех групп мышц;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 и релаксация;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упражнения на координацию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равновесие и меткость;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упражнения на укрепление мышц свода стопы;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комплекс упражнений для формирования и закрепления правильной осанки;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профилактика плоскостопия.</a:t>
            </a: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6857999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441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408423">
            <a:off x="695218" y="1392232"/>
            <a:ext cx="5539714" cy="38203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995014">
            <a:off x="6197214" y="1177690"/>
            <a:ext cx="5121661" cy="39457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53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работе с детьми используют следующие принципы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Индивидуальный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подход к каждому ученику согласно его заболеванию.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Предотвращение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наступления утомления, чередование умственной и практической деятельности, использование нестандартного оборудования, красочного инвентаря.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Проявление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педагогического такта, постоянное поощрение за малейшие успехи,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Своевременная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тактическая помощь каждому ребенку, развитие в нем веры в собственные силы и возможности.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6857999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37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37705">
            <a:off x="938381" y="1625369"/>
            <a:ext cx="5805886" cy="35502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38493">
            <a:off x="5574612" y="1797882"/>
            <a:ext cx="5653421" cy="34294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9308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Таким образом, посредством </a:t>
            </a: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адаптивной физической культуры можно значительно</a:t>
            </a:r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улучшить психическое и </a:t>
            </a: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физическое состояние учащихся</a:t>
            </a:r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имеющих отклонения в состоянии здоровья, и главное, приобщить их к посильным для себя </a:t>
            </a: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физическим</a:t>
            </a:r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упражнениям и умению управлять своим </a:t>
            </a: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психофизиологическим состоянием</a:t>
            </a:r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6857999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923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32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Существуют </a:t>
            </a:r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формы физического воспитания, предназначенные для лиц с ограниченными возможностями здоровья, для инвалидов, а именно - занятия по физическому воспитанию, ритмике, занятия по физической культуре и другое - сегодня правильнее относить к формам адаптивного физического воспитания и называть занятиями по адаптивному физическому воспитанию.</a:t>
            </a:r>
            <a:b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6857999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598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69067" y="1885792"/>
            <a:ext cx="5128506" cy="3610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454956" y="1948459"/>
            <a:ext cx="5129502" cy="3486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1158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108804">
            <a:off x="681952" y="1770176"/>
            <a:ext cx="5719353" cy="3318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134275">
            <a:off x="5395643" y="1820630"/>
            <a:ext cx="5499218" cy="3469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085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Адаптивная </a:t>
            </a:r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физкультура разнится от физической культуры, ориентированной на сохранение и укрепление здоровья, тем, что не использует исключительно физические упражнения и нагрузки; тем, что направлена не только на восстановление функций организма, опираясь на принципы медицинского массажа, фармакологию, а социализацию детей с серьезными нарушениями состояния здоровья. 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6857999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905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90558" y="1955065"/>
            <a:ext cx="5137742" cy="3462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400034" y="1994143"/>
            <a:ext cx="5137743" cy="33846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7552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951345"/>
            <a:ext cx="8825658" cy="5412510"/>
          </a:xfrm>
        </p:spPr>
        <p:txBody>
          <a:bodyPr/>
          <a:lstStyle/>
          <a:p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Адаптивная физическая культура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— это в первую очередь коррекция нарушений моторики, двигательной системы организма, объединяющей его биомеханические,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физиологические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и психологические аспекты. Ее методы и приемы —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физические упражнения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игры, элементы спорта, приемы дыхательной гимнастики и релаксации.</a:t>
            </a:r>
            <a:r>
              <a:rPr lang="ru-RU" sz="36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36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7213600"/>
            <a:ext cx="8825658" cy="74814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715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АФК </a:t>
            </a:r>
            <a:r>
              <a:rPr lang="ru-RU" sz="3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позволяет ребенку реализовать свой потенциал, используя комплекс естественных факторов: закаливание, физические нагрузки, правильное питание и режим дня.</a:t>
            </a: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6857999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121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219491">
            <a:off x="1276376" y="1303719"/>
            <a:ext cx="5294933" cy="4050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11385">
            <a:off x="6737797" y="1686154"/>
            <a:ext cx="4941834" cy="3786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138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091" y="2373746"/>
            <a:ext cx="9404288" cy="4082472"/>
          </a:xfrm>
        </p:spPr>
        <p:txBody>
          <a:bodyPr/>
          <a:lstStyle/>
          <a:p>
            <a:r>
              <a:rPr lang="ru-RU" sz="6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6857999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203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129" y="146350"/>
            <a:ext cx="5699271" cy="4785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1418" y="1958109"/>
            <a:ext cx="5920509" cy="4733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11337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621593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Адаптивная 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физическая культура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включает в себя комплекс мер спортивно - оздоровительного характера, направленных на реабилитацию и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приспособление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к естественной социальной среде детей - инвалидов, преодоление психологических барьеров, мешающих жить полноценной жизнью.</a:t>
            </a:r>
            <a:b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4545" y="6857998"/>
            <a:ext cx="635530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089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356014">
            <a:off x="1146903" y="1421467"/>
            <a:ext cx="5334960" cy="37213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" name="Объект 3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337116">
            <a:off x="5576560" y="1498198"/>
            <a:ext cx="5233547" cy="35678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61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Адаптивная физическая культура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это не просто комплекс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физических упражнений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это целая система мероприятий направленная на коррекцию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физических и психофизических нарушений у детей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АФК обеспечивает общеукрепляющий, профилактический и реабилитационный эффект.       Также является одним из средств улучшения состояния здоровья и социальной активности детей – инвалидов.</a:t>
            </a:r>
            <a:endParaRPr lang="ru-RU" sz="36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6857998"/>
            <a:ext cx="894654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52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37281" y="1700327"/>
            <a:ext cx="5158467" cy="3771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830983" y="1780046"/>
            <a:ext cx="5147971" cy="36014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19506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Основной целью АФК как вида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физической культуры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— является максимальное укрепление здоровья и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физического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развития двигательных и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психофизических способностей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с учётом индивидуальных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особенностей и диагноза детей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 также развитие 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жизнеспособности ребёнка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имеющего устойчивые отклонения в состоянии здоровья.</a:t>
            </a:r>
            <a:b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03312" y="7342909"/>
            <a:ext cx="8946541" cy="203200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308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068385" y="-232820"/>
            <a:ext cx="5685774" cy="7278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6206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</TotalTime>
  <Words>46</Words>
  <Application>Microsoft Office PowerPoint</Application>
  <PresentationFormat>Произвольный</PresentationFormat>
  <Paragraphs>13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Ион</vt:lpstr>
      <vt:lpstr>«Значение адаптивной физкультуры в коррекции нарушений у детей с ограниченными возможностями здоровья».</vt:lpstr>
      <vt:lpstr>Адаптивная физическая культура — это в первую очередь коррекция нарушений моторики, двигательной системы организма, объединяющей его биомеханические, физиологические и психологические аспекты. Ее методы и приемы — физические упражнения, игры, элементы спорта, приемы дыхательной гимнастики и релаксации.  </vt:lpstr>
      <vt:lpstr>Слайд 3</vt:lpstr>
      <vt:lpstr> Адаптивная физическая культура включает в себя комплекс мер спортивно - оздоровительного характера, направленных на реабилитацию и приспособление к естественной социальной среде детей - инвалидов, преодоление психологических барьеров, мешающих жить полноценной жизнью. </vt:lpstr>
      <vt:lpstr>Слайд 5</vt:lpstr>
      <vt:lpstr>Адаптивная физическая культура – это не просто комплекс физических упражнений, это целая система мероприятий направленная на коррекцию физических и психофизических нарушений у детей. АФК обеспечивает общеукрепляющий, профилактический и реабилитационный эффект.       Также является одним из средств улучшения состояния здоровья и социальной активности детей – инвалидов.</vt:lpstr>
      <vt:lpstr>Слайд 7</vt:lpstr>
      <vt:lpstr>Основной целью АФК как вида физической культуры — является максимальное укрепление здоровья и физического развития двигательных и психофизических способностей с учётом индивидуальных особенностей и диагноза детей, а также развитие жизнеспособности ребёнка, имеющего устойчивые отклонения в состоянии здоровья. </vt:lpstr>
      <vt:lpstr>Слайд 9</vt:lpstr>
      <vt:lpstr>Уроки адаптивной физической культуры в школе имеют исключительно важное значение. Для решения поставленных задач с детьми ежедневно проводятся следующие мероприятия: упражнения на расслабление мускулатуры и плечевого пояса; упражнения на согласованность работы рук и ног; упражнения для всех групп мышц; дыхательные упражнения и релаксация; упражнения на координацию: равновесие и меткость; упражнения на укрепление мышц свода стопы; комплекс упражнений для формирования и закрепления правильной осанки; профилактика плоскостопия. </vt:lpstr>
      <vt:lpstr>Слайд 11</vt:lpstr>
      <vt:lpstr>В работе с детьми используют следующие принципы: - Индивидуальный подход к каждому ученику согласно его заболеванию. - Предотвращение наступления утомления, чередование умственной и практической деятельности, использование нестандартного оборудования, красочного инвентаря. - Проявление педагогического такта, постоянное поощрение за малейшие успехи, - Своевременная и тактическая помощь каждому ребенку, развитие в нем веры в собственные силы и возможности. </vt:lpstr>
      <vt:lpstr>Слайд 13</vt:lpstr>
      <vt:lpstr>Таким образом, посредством адаптивной физической культуры можно значительно улучшить психическое и физическое состояние учащихся, имеющих отклонения в состоянии здоровья, и главное, приобщить их к посильным для себя физическим упражнениям и умению управлять своим психофизиологическим состоянием. </vt:lpstr>
      <vt:lpstr>   Существуют формы физического воспитания, предназначенные для лиц с ограниченными возможностями здоровья, для инвалидов, а именно - занятия по физическому воспитанию, ритмике, занятия по физической культуре и другое - сегодня правильнее относить к формам адаптивного физического воспитания и называть занятиями по адаптивному физическому воспитанию. </vt:lpstr>
      <vt:lpstr>Слайд 16</vt:lpstr>
      <vt:lpstr>Слайд 17</vt:lpstr>
      <vt:lpstr>  Адаптивная физкультура разнится от физической культуры, ориентированной на сохранение и укрепление здоровья, тем, что не использует исключительно физические упражнения и нагрузки; тем, что направлена не только на восстановление функций организма, опираясь на принципы медицинского массажа, фармакологию, а социализацию детей с серьезными нарушениями состояния здоровья. </vt:lpstr>
      <vt:lpstr>Слайд 19</vt:lpstr>
      <vt:lpstr>    АФК позволяет ребенку реализовать свой потенциал, используя комплекс естественных факторов: закаливание, физические нагрузки, правильное питание и режим дня. </vt:lpstr>
      <vt:lpstr>Слайд 21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адаптивной физкультуры в коррекции нарушений у детей с ограниченными возможностями здоровья.</dc:title>
  <dc:creator>днс</dc:creator>
  <cp:lastModifiedBy>veyda</cp:lastModifiedBy>
  <cp:revision>9</cp:revision>
  <dcterms:created xsi:type="dcterms:W3CDTF">2021-08-24T06:51:15Z</dcterms:created>
  <dcterms:modified xsi:type="dcterms:W3CDTF">2021-09-15T08:38:31Z</dcterms:modified>
</cp:coreProperties>
</file>