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9" r:id="rId11"/>
    <p:sldId id="263" r:id="rId12"/>
    <p:sldId id="270" r:id="rId13"/>
    <p:sldId id="264" r:id="rId14"/>
    <p:sldId id="271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5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« Проектирование урока на основе личностно – ориентированной образовательной ситуации»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 учитель начальных классов Шалыгина Ольга Валериевна.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20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251" y="2160588"/>
            <a:ext cx="5819536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598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методы: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- </a:t>
            </a:r>
            <a:r>
              <a:rPr lang="ru-RU" sz="2000" dirty="0" smtClean="0"/>
              <a:t>диалог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игра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рефлексия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педагогическая поддержка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диагностика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создание ситуации выбора и успеха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88018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166" y="2160588"/>
            <a:ext cx="5353706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078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уроках с личностно – ориентированным подходом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необходимо обеспечивать ориентир на самостоятельную работу, самостоятельные открытия учащихся</a:t>
            </a:r>
            <a:r>
              <a:rPr lang="ru-RU" sz="2000" dirty="0" smtClean="0"/>
              <a:t>. На каждом уроке создаётся проблемная ситуация: </a:t>
            </a:r>
          </a:p>
          <a:p>
            <a:pPr>
              <a:buFontTx/>
              <a:buChar char="-"/>
            </a:pPr>
            <a:r>
              <a:rPr lang="ru-RU" sz="2000" dirty="0" smtClean="0"/>
              <a:t>происходит выявление и учёт склонностей в процессе обучения ( детям очень нравятся творческие работы, нарисовать, придумать, сочинить, выучить стих);</a:t>
            </a:r>
          </a:p>
          <a:p>
            <a:pPr>
              <a:buFontTx/>
              <a:buChar char="-"/>
            </a:pPr>
            <a:r>
              <a:rPr lang="ru-RU" sz="2000" dirty="0"/>
              <a:t>и</a:t>
            </a:r>
            <a:r>
              <a:rPr lang="ru-RU" sz="2000" dirty="0" smtClean="0"/>
              <a:t>спользуются дидактические материалы, варьируются для учащихся с разной успеваемостью;</a:t>
            </a:r>
          </a:p>
          <a:p>
            <a:pPr>
              <a:buFontTx/>
              <a:buChar char="-"/>
            </a:pPr>
            <a:r>
              <a:rPr lang="ru-RU" sz="2000" dirty="0" err="1"/>
              <a:t>р</a:t>
            </a:r>
            <a:r>
              <a:rPr lang="ru-RU" sz="2000" dirty="0" err="1" smtClean="0"/>
              <a:t>азноуровневое</a:t>
            </a:r>
            <a:r>
              <a:rPr lang="ru-RU" sz="2000" dirty="0" smtClean="0"/>
              <a:t> обучение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8670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268" y="2160588"/>
            <a:ext cx="5799501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8494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Школа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единственный социальный институт, призванный раскрыть индивидуальность каждого ученика в её уникальности, неповторимости с учётом закона развития. Только школа как коллектив профессионалов может и должна определить индивидуальность каждого ученика, ответить на вопрос «каков я», дать компетентные рекомендации ученику о наиболее благоприятном пути его индивидуального развития. Уникальность ситуации состоит в том, что школа – единственный социальный институт, через который проходит каждый человек в наиболее ответственный для него период своего возрастного и личностного развития.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370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Спасибо за внимание.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272" y="8628845"/>
            <a:ext cx="8596668" cy="59359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39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Личностно – ориентированное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Сегодня остро встал вопрос развития самостоятельности и творческой активности обучающихся в системе образования, на основе дифференцированного обучения и индивидуального подхода. Личностно – ориентированное обучение по самой своей сути, предполагает необходимость дифференциации обучения, ориентация на личность обучающегося, его интеллектуальное и нравственное развитие, развитие целостной личности, а не отдельных качеств.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583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Чтобы обучение можно – было считать личностно – ориентированным и наиболее эффективным, оно должно ориентироваться на: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/>
          </a:p>
          <a:p>
            <a:r>
              <a:rPr lang="ru-RU" sz="2000" dirty="0" smtClean="0"/>
              <a:t>- уровень </a:t>
            </a:r>
            <a:r>
              <a:rPr lang="ru-RU" sz="2000" dirty="0" err="1" smtClean="0"/>
              <a:t>обученности</a:t>
            </a:r>
            <a:r>
              <a:rPr lang="ru-RU" sz="2000" dirty="0" smtClean="0"/>
              <a:t> в данной области знаний и степень общего развития, культуры, т.е. ранее приобретённый опыт;</a:t>
            </a:r>
          </a:p>
          <a:p>
            <a:r>
              <a:rPr lang="ru-RU" sz="2000" dirty="0" smtClean="0"/>
              <a:t>- особенности психического склада личности (память, мышление, восприятие, умение управлять и регулировать свою эмоциональную сферу и т.п.);</a:t>
            </a:r>
          </a:p>
          <a:p>
            <a:r>
              <a:rPr lang="ru-RU" sz="2000" dirty="0" smtClean="0"/>
              <a:t>- особенности характера, темперамента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32640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Личностно – ориентированный подход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можно применить во многих современных методах и технологиях, главное, центрирование процесса обучения должно быть на обучающегося. Главными компонентами этого подхода являются признание уникальности каждого обучающегося и его индивидуальной учебной деятельности. Здесь роль педагога стоит не в передаче знаний, умений и навыков, а в организации такой образовательной среды, которая позволяет обучающемуся опираться на свой потенциал и соответствующую технологию обучения. Педагог и обучающийся создают совместную образовательную деятельность, которая направлена на индивидуальную самореализацию обучающегося и развитие его личностных качеств. Личностно – ориентированные технологии ставят в центр всей образовательной системы личность ребёнка.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228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Основой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личностно – ориентированного обучения можно считать учебную личностно – ориентированную ситуацию, то есть, ситуацию, в которой интересы, потребности, личностный опыт ребёнка выступают такими же значимыми компонентами процесса обучения, как знания и умения. Педагог ориентируется на правильность ответа, те или иные действия или поведение обучающегося. Выявить показатели, свидетельствующие о том, достигнут ли личностный уровень взаимодействия субъектов обучения, - сложная задача, решение которой требует у педагога и адекватных ей диагностических средств – не только научного инструментария, но и выраженности сочувствия, проявление интуиции, открытости, преодоления стереотипов и имеющих установок.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24675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079" y="2160588"/>
            <a:ext cx="5823880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815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Наиболее значимыми принципами личностно – ориентированного обучения являются: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 - использование субъектного опыта ребёнка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предоставление свободы выбора при выполнении заданий, решения задач, стимулирование к самостоятельному выбору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реализация детского творчества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информационная база урока – развивающая, роль педагога заключается в создании условий, чтобы дать каждому ребёнку проявить себя.</a:t>
            </a:r>
          </a:p>
          <a:p>
            <a:pPr marL="0" indent="0">
              <a:buNone/>
            </a:pPr>
            <a:r>
              <a:rPr lang="ru-RU" sz="2000" dirty="0" smtClean="0"/>
              <a:t>На уроках учитель выступает не столько как транслятор знаний, сколько как организатор и координатор учебной деятельности, ученик как собеседник, исследователь, учитель – эксперт, консультант.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08587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941" y="2160588"/>
            <a:ext cx="5822155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19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- </a:t>
            </a:r>
            <a:r>
              <a:rPr lang="ru-RU" sz="2000" dirty="0" err="1" smtClean="0"/>
              <a:t>самоактуализация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индивидуальность</a:t>
            </a:r>
          </a:p>
          <a:p>
            <a:pPr marL="0" indent="0">
              <a:buNone/>
            </a:pPr>
            <a:r>
              <a:rPr lang="ru-RU" sz="2000" dirty="0" smtClean="0"/>
              <a:t> - </a:t>
            </a:r>
            <a:r>
              <a:rPr lang="ru-RU" sz="2000" dirty="0" err="1" smtClean="0"/>
              <a:t>субъектность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 - выбор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творчество и успех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- доверие и поддержка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9225647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</TotalTime>
  <Words>638</Words>
  <Application>Microsoft Office PowerPoint</Application>
  <PresentationFormat>Произвольный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Грань</vt:lpstr>
      <vt:lpstr>« Проектирование урока на основе личностно – ориентированной образовательной ситуации»</vt:lpstr>
      <vt:lpstr>Личностно – ориентированное обучение</vt:lpstr>
      <vt:lpstr>Чтобы обучение можно – было считать личностно – ориентированным и наиболее эффективным, оно должно ориентироваться на: </vt:lpstr>
      <vt:lpstr>Личностно – ориентированный подход </vt:lpstr>
      <vt:lpstr>Основой   </vt:lpstr>
      <vt:lpstr>Презентация PowerPoint</vt:lpstr>
      <vt:lpstr>Наиболее значимыми принципами личностно – ориентированного обучения являются: </vt:lpstr>
      <vt:lpstr>Презентация PowerPoint</vt:lpstr>
      <vt:lpstr>Основные принципы:</vt:lpstr>
      <vt:lpstr>Презентация PowerPoint</vt:lpstr>
      <vt:lpstr>Используемые методы:</vt:lpstr>
      <vt:lpstr>Презентация PowerPoint</vt:lpstr>
      <vt:lpstr>На уроках с личностно – ориентированным подходом</vt:lpstr>
      <vt:lpstr>Презентация PowerPoint</vt:lpstr>
      <vt:lpstr>Школа - </vt:lpstr>
      <vt:lpstr>                                       Спасибо за внимание.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Проектирование урока на основе личностно – ориентированной образовательной ситуации»</dc:title>
  <dc:creator>Ольга</dc:creator>
  <cp:lastModifiedBy>Учитель</cp:lastModifiedBy>
  <cp:revision>12</cp:revision>
  <dcterms:created xsi:type="dcterms:W3CDTF">2017-01-31T09:05:57Z</dcterms:created>
  <dcterms:modified xsi:type="dcterms:W3CDTF">2022-11-02T07:28:29Z</dcterms:modified>
</cp:coreProperties>
</file>