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355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8/27/2021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8/27/2021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8/27/2021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8/27/2021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8/27/2021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8/27/2021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8/27/2021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Урок 14 Русская народная сказка «Лиса и тетерев». Характеристика героев сказки.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83981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Прочитайте скороговорку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i="1" dirty="0" smtClean="0">
                <a:solidFill>
                  <a:srgbClr val="7030A0"/>
                </a:solidFill>
              </a:rPr>
              <a:t>Тетерев сидел у Терентия в клетке, </a:t>
            </a:r>
          </a:p>
          <a:p>
            <a:pPr marL="0" indent="0">
              <a:buNone/>
            </a:pPr>
            <a:r>
              <a:rPr lang="ru-RU" sz="4000" i="1" dirty="0" smtClean="0">
                <a:solidFill>
                  <a:srgbClr val="7030A0"/>
                </a:solidFill>
              </a:rPr>
              <a:t>А тетёрка с </a:t>
            </a:r>
            <a:r>
              <a:rPr lang="ru-RU" sz="4000" i="1" dirty="0" err="1" smtClean="0">
                <a:solidFill>
                  <a:srgbClr val="7030A0"/>
                </a:solidFill>
              </a:rPr>
              <a:t>тетеревятками</a:t>
            </a:r>
            <a:r>
              <a:rPr lang="ru-RU" sz="4000" i="1" dirty="0" smtClean="0">
                <a:solidFill>
                  <a:srgbClr val="7030A0"/>
                </a:solidFill>
              </a:rPr>
              <a:t> в лесу на ветке.</a:t>
            </a:r>
          </a:p>
          <a:p>
            <a:pPr marL="0" indent="0">
              <a:buNone/>
            </a:pPr>
            <a:endParaRPr lang="ru-RU" sz="4000" i="1" dirty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ru-RU" sz="4000" i="1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ru-RU" sz="4000" dirty="0" smtClean="0"/>
              <a:t>А кто такой тетерев?</a:t>
            </a:r>
          </a:p>
          <a:p>
            <a:pPr marL="0" indent="0">
              <a:buNone/>
            </a:pPr>
            <a:endParaRPr lang="ru-RU" sz="4000" dirty="0" smtClean="0"/>
          </a:p>
          <a:p>
            <a:pPr marL="0" indent="0">
              <a:buNone/>
            </a:pPr>
            <a:endParaRPr lang="ru-RU" sz="4000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5588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Тетерев – крупная птица отряда куриных.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2009" y="2217988"/>
            <a:ext cx="4572000" cy="303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286" y="2217988"/>
            <a:ext cx="5566310" cy="3232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1952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4000" dirty="0" smtClean="0"/>
              <a:t>Как называется сказка, которую мы будем читать?</a:t>
            </a:r>
          </a:p>
          <a:p>
            <a:r>
              <a:rPr lang="ru-RU" sz="4000" dirty="0" smtClean="0"/>
              <a:t>Кто её автор?</a:t>
            </a:r>
          </a:p>
          <a:p>
            <a:r>
              <a:rPr lang="ru-RU" sz="4000" dirty="0" smtClean="0"/>
              <a:t>Чем сказка отличается от других произведений?</a:t>
            </a:r>
          </a:p>
          <a:p>
            <a:r>
              <a:rPr lang="ru-RU" sz="4000" dirty="0" smtClean="0"/>
              <a:t>Рассмотрите иллюстрацию на стр. 34</a:t>
            </a:r>
          </a:p>
          <a:p>
            <a:r>
              <a:rPr lang="ru-RU" sz="4000" dirty="0" smtClean="0"/>
              <a:t>Предположите, о чём будет сказка?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4898911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i="1" dirty="0" smtClean="0"/>
              <a:t>Проведать – </a:t>
            </a:r>
            <a:r>
              <a:rPr lang="ru-RU" sz="4000" dirty="0" smtClean="0"/>
              <a:t>навестить</a:t>
            </a:r>
            <a:r>
              <a:rPr lang="ru-RU" sz="4000" dirty="0" smtClean="0"/>
              <a:t>.</a:t>
            </a:r>
          </a:p>
          <a:p>
            <a:r>
              <a:rPr lang="ru-RU" sz="4000" i="1" dirty="0" smtClean="0"/>
              <a:t>Нынче</a:t>
            </a:r>
            <a:r>
              <a:rPr lang="ru-RU" sz="4000" dirty="0" smtClean="0"/>
              <a:t> – сегодня.</a:t>
            </a:r>
          </a:p>
          <a:p>
            <a:r>
              <a:rPr lang="ru-RU" sz="4000" i="1" dirty="0" smtClean="0"/>
              <a:t>Навострила уши </a:t>
            </a:r>
            <a:r>
              <a:rPr lang="ru-RU" sz="4000" dirty="0" smtClean="0"/>
              <a:t>– насторожилась.</a:t>
            </a:r>
          </a:p>
          <a:p>
            <a:r>
              <a:rPr lang="ru-RU" sz="4000" i="1" dirty="0" smtClean="0"/>
              <a:t>Указ </a:t>
            </a:r>
            <a:r>
              <a:rPr lang="ru-RU" sz="4000" dirty="0" smtClean="0"/>
              <a:t>– постановление.</a:t>
            </a:r>
            <a:endParaRPr lang="ru-RU" sz="4000" dirty="0" smtClean="0"/>
          </a:p>
          <a:p>
            <a:endParaRPr lang="ru-RU" sz="4000" i="1" dirty="0"/>
          </a:p>
        </p:txBody>
      </p:sp>
    </p:spTree>
    <p:extLst>
      <p:ext uri="{BB962C8B-B14F-4D97-AF65-F5344CB8AC3E}">
        <p14:creationId xmlns:p14="http://schemas.microsoft.com/office/powerpoint/2010/main" val="31596886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Прочитайте пословицу на стр. 35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i="1" dirty="0" smtClean="0">
                <a:solidFill>
                  <a:srgbClr val="FF0000"/>
                </a:solidFill>
              </a:rPr>
              <a:t>На языке медок, а на уме ледок.</a:t>
            </a:r>
          </a:p>
          <a:p>
            <a:endParaRPr lang="ru-RU" sz="4000" i="1" dirty="0"/>
          </a:p>
          <a:p>
            <a:endParaRPr lang="ru-RU" sz="4000" i="1" dirty="0" smtClean="0"/>
          </a:p>
          <a:p>
            <a:r>
              <a:rPr lang="ru-RU" sz="4000" dirty="0" smtClean="0"/>
              <a:t>Как вы понимаете смысл пословицы?</a:t>
            </a:r>
          </a:p>
          <a:p>
            <a:r>
              <a:rPr lang="ru-RU" sz="4000" dirty="0" smtClean="0"/>
              <a:t>Попробуем прочитать сказку по ролям.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673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Выразительное чтение и </a:t>
            </a:r>
            <a:r>
              <a:rPr lang="ru-RU" sz="4000" smtClean="0"/>
              <a:t>пересказ сказки </a:t>
            </a:r>
            <a:endParaRPr lang="ru-RU" sz="4000"/>
          </a:p>
        </p:txBody>
      </p:sp>
    </p:spTree>
    <p:extLst>
      <p:ext uri="{BB962C8B-B14F-4D97-AF65-F5344CB8AC3E}">
        <p14:creationId xmlns:p14="http://schemas.microsoft.com/office/powerpoint/2010/main" val="414756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</TotalTime>
  <Words>128</Words>
  <Application>Microsoft Office PowerPoint</Application>
  <PresentationFormat>Произвольный</PresentationFormat>
  <Paragraphs>25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Урок 14 Русская народная сказка «Лиса и тетерев». Характеристика героев сказки.</vt:lpstr>
      <vt:lpstr>Прочитайте скороговорку</vt:lpstr>
      <vt:lpstr>Тетерев – крупная птица отряда куриных. </vt:lpstr>
      <vt:lpstr>Презентация PowerPoint</vt:lpstr>
      <vt:lpstr>Презентация PowerPoint</vt:lpstr>
      <vt:lpstr>Прочитайте пословицу на стр. 35</vt:lpstr>
      <vt:lpstr>Домашнее задание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14</dc:title>
  <dc:creator>Пользователь</dc:creator>
  <cp:lastModifiedBy>Учитель</cp:lastModifiedBy>
  <cp:revision>4</cp:revision>
  <dcterms:created xsi:type="dcterms:W3CDTF">2021-08-06T10:06:18Z</dcterms:created>
  <dcterms:modified xsi:type="dcterms:W3CDTF">2021-08-27T09:34:29Z</dcterms:modified>
</cp:coreProperties>
</file>