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5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Урок </a:t>
            </a:r>
            <a:r>
              <a:rPr lang="ru-RU" sz="4800" dirty="0" smtClean="0"/>
              <a:t>14 Подлежащее и сказуемое – главные члены предложения.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815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Разделите текст на предложения.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000" dirty="0" smtClean="0"/>
              <a:t>Пришла осень птицы не поют они улетели в тёплые края.</a:t>
            </a:r>
          </a:p>
          <a:p>
            <a:endParaRPr lang="ru-RU" sz="4000" dirty="0"/>
          </a:p>
          <a:p>
            <a:r>
              <a:rPr lang="ru-RU" sz="4000" dirty="0" smtClean="0"/>
              <a:t>Спишите, правильно обозначив границы предложений.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08342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Пришла осень. Птицы не поют. Они улетели в тёплые края.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0819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Прочитайте первое предложение.</a:t>
            </a:r>
          </a:p>
          <a:p>
            <a:r>
              <a:rPr lang="ru-RU" sz="4000" dirty="0" smtClean="0"/>
              <a:t>О чём в нём говорится?</a:t>
            </a:r>
          </a:p>
          <a:p>
            <a:r>
              <a:rPr lang="ru-RU" sz="4000" dirty="0" smtClean="0"/>
              <a:t>Что говорится об осени?</a:t>
            </a:r>
          </a:p>
        </p:txBody>
      </p:sp>
    </p:spTree>
    <p:extLst>
      <p:ext uri="{BB962C8B-B14F-4D97-AF65-F5344CB8AC3E}">
        <p14:creationId xmlns:p14="http://schemas.microsoft.com/office/powerpoint/2010/main" val="2541345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4000" dirty="0" smtClean="0"/>
              <a:t>Как называются эти члены предложения?</a:t>
            </a:r>
          </a:p>
          <a:p>
            <a:r>
              <a:rPr lang="ru-RU" sz="4000" dirty="0" smtClean="0"/>
              <a:t>Почему главные члены предложения называют основой предложения?</a:t>
            </a:r>
          </a:p>
          <a:p>
            <a:r>
              <a:rPr lang="ru-RU" sz="4000" dirty="0" smtClean="0"/>
              <a:t>Откройте учебник на стр. 32 и прочитайте тему урока?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12106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</a:t>
            </a:r>
            <a:r>
              <a:rPr lang="ru-RU" sz="4000" dirty="0" smtClean="0">
                <a:solidFill>
                  <a:srgbClr val="00B050"/>
                </a:solidFill>
              </a:rPr>
              <a:t>о</a:t>
            </a:r>
            <a:r>
              <a:rPr lang="ru-RU" sz="4000" dirty="0" smtClean="0"/>
              <a:t>дл</a:t>
            </a:r>
            <a:r>
              <a:rPr lang="ru-RU" sz="4000" dirty="0" smtClean="0">
                <a:solidFill>
                  <a:srgbClr val="00B050"/>
                </a:solidFill>
              </a:rPr>
              <a:t>е</a:t>
            </a:r>
            <a:r>
              <a:rPr lang="ru-RU" sz="4000" dirty="0" smtClean="0"/>
              <a:t>жащ</a:t>
            </a:r>
            <a:r>
              <a:rPr lang="ru-RU" sz="4000" dirty="0" smtClean="0">
                <a:solidFill>
                  <a:srgbClr val="00B050"/>
                </a:solidFill>
              </a:rPr>
              <a:t>ее</a:t>
            </a:r>
            <a:r>
              <a:rPr lang="ru-RU" sz="4000" dirty="0" smtClean="0"/>
              <a:t>     ск</a:t>
            </a:r>
            <a:r>
              <a:rPr lang="ru-RU" sz="4000" dirty="0" smtClean="0">
                <a:solidFill>
                  <a:srgbClr val="00B050"/>
                </a:solidFill>
              </a:rPr>
              <a:t>а</a:t>
            </a:r>
            <a:r>
              <a:rPr lang="ru-RU" sz="4000" dirty="0" smtClean="0"/>
              <a:t>зу</a:t>
            </a:r>
            <a:r>
              <a:rPr lang="ru-RU" sz="4000" dirty="0" smtClean="0">
                <a:solidFill>
                  <a:srgbClr val="00B050"/>
                </a:solidFill>
              </a:rPr>
              <a:t>е</a:t>
            </a:r>
            <a:r>
              <a:rPr lang="ru-RU" sz="4000" dirty="0" smtClean="0"/>
              <a:t>м</a:t>
            </a:r>
            <a:r>
              <a:rPr lang="ru-RU" sz="4000" dirty="0" smtClean="0">
                <a:solidFill>
                  <a:srgbClr val="00B050"/>
                </a:solidFill>
              </a:rPr>
              <a:t>ое</a:t>
            </a:r>
          </a:p>
          <a:p>
            <a:endParaRPr lang="ru-RU" sz="4000" dirty="0">
              <a:solidFill>
                <a:srgbClr val="00B050"/>
              </a:solidFill>
            </a:endParaRPr>
          </a:p>
          <a:p>
            <a:r>
              <a:rPr lang="ru-RU" sz="4000" dirty="0" smtClean="0">
                <a:solidFill>
                  <a:srgbClr val="00B0F0"/>
                </a:solidFill>
              </a:rPr>
              <a:t>Составьте с этими словами предложение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59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Спишите и подчеркните подлежащее и сказуемое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dirty="0" smtClean="0"/>
              <a:t>На лугу распустились цветы. В траве стрекочут кузнечики. Летит зигзагами большая пёстрая бабочка. Жук залез на травинку. Насекомые радуются лету и теплу.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78578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Упр. 38, стр. з4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53594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TM16401375[[fn=Мэдисон]]</Template>
  <TotalTime>18</TotalTime>
  <Words>135</Words>
  <Application>Microsoft Office PowerPoint</Application>
  <PresentationFormat>Произвольный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Madison</vt:lpstr>
      <vt:lpstr>Урок 14 Подлежащее и сказуемое – главные члены предложения.</vt:lpstr>
      <vt:lpstr>Разделите текст на предложения.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Спишите и подчеркните подлежащее и сказуемое</vt:lpstr>
      <vt:lpstr>Домашнее задание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15</dc:title>
  <dc:creator>Пользователь</dc:creator>
  <cp:lastModifiedBy>Учитель</cp:lastModifiedBy>
  <cp:revision>4</cp:revision>
  <dcterms:created xsi:type="dcterms:W3CDTF">2021-08-06T10:39:55Z</dcterms:created>
  <dcterms:modified xsi:type="dcterms:W3CDTF">2021-08-31T10:01:00Z</dcterms:modified>
</cp:coreProperties>
</file>