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7" r:id="rId3"/>
    <p:sldId id="256" r:id="rId4"/>
    <p:sldId id="260" r:id="rId5"/>
    <p:sldId id="263" r:id="rId6"/>
    <p:sldId id="267" r:id="rId7"/>
    <p:sldId id="266" r:id="rId8"/>
    <p:sldId id="285" r:id="rId9"/>
    <p:sldId id="284" r:id="rId10"/>
    <p:sldId id="283" r:id="rId11"/>
    <p:sldId id="282" r:id="rId12"/>
    <p:sldId id="281" r:id="rId13"/>
    <p:sldId id="280" r:id="rId14"/>
    <p:sldId id="279" r:id="rId15"/>
    <p:sldId id="278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1974" y="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lenamamaeva.ru/wp-content/uploads/2016/06/fonstola.ru-179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8" name="Picture 2" descr="http://catalog.prosv.ru/images/big/86b83868-a372-11de-901b-0019b9f502d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57063">
            <a:off x="695254" y="1659664"/>
            <a:ext cx="1651543" cy="2382595"/>
          </a:xfrm>
          <a:prstGeom prst="rect">
            <a:avLst/>
          </a:prstGeom>
          <a:noFill/>
        </p:spPr>
      </p:pic>
      <p:pic>
        <p:nvPicPr>
          <p:cNvPr id="14340" name="Picture 4" descr="http://img-fotki.yandex.ru/get/4522/102699435.405/0_72d39_aca99300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662772"/>
            <a:ext cx="2592288" cy="17089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4" name="Picture 8" descr="http://drawi.ru/files/u/164995/0_b71f7_11f80109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4437112"/>
            <a:ext cx="2195240" cy="1872208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51520" y="274638"/>
            <a:ext cx="84352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рабочем месте должно быть: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3131840" y="1744217"/>
            <a:ext cx="3672408" cy="4565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chemeClr val="tx1"/>
                </a:solidFill>
              </a:rPr>
              <a:t>Учебник,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альбом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карандаш, 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кисть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цветная гуашь, </a:t>
            </a:r>
            <a:r>
              <a:rPr lang="ru-RU" b="1" dirty="0">
                <a:solidFill>
                  <a:schemeClr val="tx1"/>
                </a:solidFill>
              </a:rPr>
              <a:t>стакан с водой.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419378" flipV="1">
            <a:off x="6686257" y="1748969"/>
            <a:ext cx="3108992" cy="1362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lenamamaeva.ru/wp-content/uploads/2016/06/fonstola.ru-179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683568" y="188640"/>
            <a:ext cx="8208912" cy="936104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Цветок Роза</a:t>
            </a:r>
            <a:endParaRPr lang="ru-RU" sz="3600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8517" y="2011152"/>
            <a:ext cx="6339013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0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lenamamaeva.ru/wp-content/uploads/2016/06/fonstola.ru-179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683568" y="188640"/>
            <a:ext cx="8208912" cy="936104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работы</a:t>
            </a:r>
            <a:endParaRPr lang="ru-RU" sz="3600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962" y="1446312"/>
            <a:ext cx="3450490" cy="2229454"/>
          </a:xfrm>
          <a:prstGeom prst="rect">
            <a:avLst/>
          </a:prstGeom>
        </p:spPr>
      </p:pic>
      <p:pic>
        <p:nvPicPr>
          <p:cNvPr id="9" name="Picture 4" descr="https://sun9-7.userapi.com/impg/EN6odcrICX2YpDqbwknEJYj2R-aFs5_apFLflg/5_5RcgWsaHc.jpg?size=1098x702&amp;quality=95&amp;sign=aba1f3d8da86ea47d5dfe4282c9eea93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167" y="1450826"/>
            <a:ext cx="3480033" cy="2224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sun9-36.userapi.com/impg/HSPT24MsSBCqVpYNef05j9-QXFtVDsl0t3AN1w/T2FLHE7m8FM.jpg?size=1098x702&amp;quality=95&amp;sign=f63b866fe766390bd7373abfdce33518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62" y="4209970"/>
            <a:ext cx="3450490" cy="220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8167" y="4209969"/>
            <a:ext cx="3480033" cy="22060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1600" y="1556792"/>
            <a:ext cx="4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1.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124413" y="1509645"/>
            <a:ext cx="4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2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71600" y="4236799"/>
            <a:ext cx="4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3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124413" y="4236799"/>
            <a:ext cx="4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4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1988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lenamamaeva.ru/wp-content/uploads/2016/06/fonstola.ru-179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611560" y="188640"/>
            <a:ext cx="8208912" cy="936104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Листок</a:t>
            </a:r>
            <a:endParaRPr lang="ru-RU" sz="3600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sun9-1.userapi.com/impg/Fvv91-ALKlyLiAIUzxUD34Q-m02_B0ClSaRMgQ/8ODpmBdPaLc.jpg?size=1546x875&amp;quality=95&amp;sign=88f071c20cbdfef22b0a461fd2b72877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19825"/>
            <a:ext cx="4521595" cy="289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74.userapi.com/impg/arCRwtlpiMctHh1REU-s9PenhNE3UQXfgol7jw/4_pLRRxS1lU.jpg?size=1155x646&amp;quality=95&amp;sign=417f2321837b3084e3fa433cb8dfe0e5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887" y="3652761"/>
            <a:ext cx="4723427" cy="264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79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lenamamaeva.ru/wp-content/uploads/2016/06/fonstola.ru-179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683568" y="188640"/>
            <a:ext cx="8208912" cy="936104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Листок</a:t>
            </a:r>
            <a:endParaRPr lang="ru-RU" sz="3600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sun9-84.userapi.com/impg/ACTyiKGSdtrFwNopjzHIODBQaXbkdWpPqqzxZw/fEQYkD_I2FM.jpg?size=1151x716&amp;quality=95&amp;sign=af9c090730df44ecab555ce0b45bdab6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45430"/>
            <a:ext cx="4243931" cy="2640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sun9-33.userapi.com/impg/ej2IJf0M0Z0Y5Qfjaq53KkHus8Vh5Du9i84PnA/yWem2EreCZI.jpg?size=1151x716&amp;quality=95&amp;sign=891db19e87a75326b7566130d42eb817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886200"/>
            <a:ext cx="4447091" cy="276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04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lenamamaeva.ru/wp-content/uploads/2016/06/fonstola.ru-179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683568" y="188640"/>
            <a:ext cx="8208912" cy="936104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работы</a:t>
            </a:r>
            <a:endParaRPr lang="ru-RU" sz="3600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s://sun9-1.userapi.com/impg/Fvv91-ALKlyLiAIUzxUD34Q-m02_B0ClSaRMgQ/8ODpmBdPaLc.jpg?size=1546x875&amp;quality=95&amp;sign=88f071c20cbdfef22b0a461fd2b72877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99734"/>
            <a:ext cx="3474131" cy="22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sun9-74.userapi.com/impg/arCRwtlpiMctHh1REU-s9PenhNE3UQXfgol7jw/4_pLRRxS1lU.jpg?size=1155x646&amp;quality=95&amp;sign=417f2321837b3084e3fa433cb8dfe0e5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735" y="1410494"/>
            <a:ext cx="3683299" cy="221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sun9-84.userapi.com/impg/ACTyiKGSdtrFwNopjzHIODBQaXbkdWpPqqzxZw/fEQYkD_I2FM.jpg?size=1151x716&amp;quality=95&amp;sign=af9c090730df44ecab555ce0b45bdab6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149080"/>
            <a:ext cx="3651678" cy="238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sun9-33.userapi.com/impg/ej2IJf0M0Z0Y5Qfjaq53KkHus8Vh5Du9i84PnA/yWem2EreCZI.jpg?size=1151x716&amp;quality=95&amp;sign=891db19e87a75326b7566130d42eb817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735" y="4149080"/>
            <a:ext cx="3777982" cy="238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599" y="139574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1.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053320" y="141049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2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71599" y="4146475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3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018734" y="416960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5674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lenamamaeva.ru/wp-content/uploads/2016/06/fonstola.ru-179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3568" y="188640"/>
            <a:ext cx="8208912" cy="936104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работы</a:t>
            </a:r>
            <a:endParaRPr lang="ru-RU" sz="3600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s://catherineasquithgallery.com/uploads/posts/2021-02/1614283043_80-p-chernii-fon-na-avu-1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27" y="0"/>
            <a:ext cx="13335000" cy="1000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55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lenamamaeva.ru/wp-content/uploads/2016/06/fonstola.ru-179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" y="-88594"/>
            <a:ext cx="9144000" cy="7190002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5" y="2438800"/>
            <a:ext cx="8208912" cy="2070320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окончен</a:t>
            </a:r>
          </a:p>
          <a:p>
            <a:pPr algn="ctr"/>
            <a:r>
              <a:rPr lang="ru-RU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Убираем рабочие места</a:t>
            </a:r>
            <a:endParaRPr lang="ru-RU" sz="3600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21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elenamamaeva.ru/wp-content/uploads/2016/06/fonstola.ru-179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251504" cy="6974632"/>
          </a:xfrm>
          <a:prstGeom prst="rect">
            <a:avLst/>
          </a:prstGeom>
          <a:solidFill>
            <a:schemeClr val="bg1"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54" y="705419"/>
            <a:ext cx="3672408" cy="23246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4432" y="445779"/>
            <a:ext cx="3312368" cy="24929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654" y="3418812"/>
            <a:ext cx="3852346" cy="2889913"/>
          </a:xfrm>
          <a:prstGeom prst="rect">
            <a:avLst/>
          </a:prstGeom>
        </p:spPr>
      </p:pic>
      <p:pic>
        <p:nvPicPr>
          <p:cNvPr id="2052" name="Picture 4" descr="https://i.pinimg.com/originals/71/4c/66/714c66fd7a9772e7103c333ff21739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422" y="3129344"/>
            <a:ext cx="2899378" cy="3468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735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lenamamaeva.ru/wp-content/uploads/2016/06/fonstola.ru-179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10551" y="3060"/>
            <a:ext cx="9144000" cy="6858000"/>
          </a:xfrm>
          <a:prstGeom prst="rect">
            <a:avLst/>
          </a:prstGeom>
          <a:solidFill>
            <a:schemeClr val="bg1"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40568" y="2736740"/>
            <a:ext cx="7704856" cy="1296144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Жостовская роспись</a:t>
            </a:r>
            <a:endParaRPr lang="ru-RU" sz="4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http://1.bp.blogspot.com/-srHpuPjgem0/UQOu9r5VgtI/AAAAAAABoHQ/7esQjfqQ-pI/s1600/4405946_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83" y="326723"/>
            <a:ext cx="3240360" cy="24100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ds04.infourok.ru/uploads/ex/0ed1/00005cf0-95987164/img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5" t="3018" r="13235"/>
          <a:stretch/>
        </p:blipFill>
        <p:spPr bwMode="auto">
          <a:xfrm>
            <a:off x="6094486" y="4293096"/>
            <a:ext cx="2382982" cy="23743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lenamamaeva.ru/wp-content/uploads/2016/06/fonstola.ru-179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5576" y="995636"/>
            <a:ext cx="8208912" cy="1296144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научиться 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рисовать основные элементы </a:t>
            </a:r>
            <a:r>
              <a:rPr lang="ru-RU" sz="2800" i="1" dirty="0" err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жостовской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росписи, такие как цветок рожа и листок. </a:t>
            </a:r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http://www.doklad-plus.ru/wp-content/uploads/2017/02/rosp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995" y="2708920"/>
            <a:ext cx="5518012" cy="3752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lenamamaeva.ru/wp-content/uploads/2016/06/fonstola.ru-179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82" name="Picture 2" descr="http://www.coollady.ru/pic/0003/020/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109" y="3649420"/>
            <a:ext cx="2644824" cy="2644824"/>
          </a:xfrm>
          <a:prstGeom prst="rect">
            <a:avLst/>
          </a:prstGeom>
          <a:noFill/>
        </p:spPr>
      </p:pic>
      <p:pic>
        <p:nvPicPr>
          <p:cNvPr id="20484" name="Picture 4" descr="https://image.jimcdn.com/app/cms/image/transf/none/path/seb6ba021dbaf218c/image/i334d765c278d292b/version/1461144384/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99041" y="1692238"/>
            <a:ext cx="2545918" cy="3816424"/>
          </a:xfrm>
          <a:prstGeom prst="rect">
            <a:avLst/>
          </a:prstGeom>
          <a:noFill/>
        </p:spPr>
      </p:pic>
      <p:pic>
        <p:nvPicPr>
          <p:cNvPr id="20486" name="Picture 6" descr="http://samowar.ru/products_pictures/00000022260_1_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2412" y="359771"/>
            <a:ext cx="2448272" cy="2736304"/>
          </a:xfrm>
          <a:prstGeom prst="rect">
            <a:avLst/>
          </a:prstGeom>
          <a:noFill/>
        </p:spPr>
      </p:pic>
      <p:pic>
        <p:nvPicPr>
          <p:cNvPr id="10" name="Picture 2" descr="http://www.souvenirdvor.ru/wa-data/public/shop/products/53/17/11753/images/66099/66099.97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44" b="15441"/>
          <a:stretch/>
        </p:blipFill>
        <p:spPr bwMode="auto">
          <a:xfrm>
            <a:off x="179775" y="393235"/>
            <a:ext cx="3071861" cy="2129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content.podarki.ru/goods-images/9529e410-dd10-4796-aea2-d6600bdf31a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66798" y="3417155"/>
            <a:ext cx="2332015" cy="31093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lenamamaeva.ru/wp-content/uploads/2016/06/fonstola.ru-179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3568" y="188640"/>
            <a:ext cx="8208912" cy="936104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Композиции </a:t>
            </a:r>
            <a:r>
              <a:rPr lang="ru-RU" sz="36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жостовской</a:t>
            </a:r>
            <a:r>
              <a:rPr lang="ru-RU" sz="3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росписи </a:t>
            </a:r>
            <a:endParaRPr lang="ru-RU" sz="3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2" descr="https://fs00.infourok.ru/images/doc/242/216967/2/img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079" y="1278431"/>
            <a:ext cx="7159842" cy="53698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42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lenamamaeva.ru/wp-content/uploads/2016/06/fonstola.ru-179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28" y="0"/>
            <a:ext cx="9144000" cy="6858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490972" y="225785"/>
            <a:ext cx="8208912" cy="936104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Цветок Роза</a:t>
            </a:r>
            <a:endParaRPr lang="ru-RU" sz="3600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1772816"/>
            <a:ext cx="6095528" cy="39384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lenamamaeva.ru/wp-content/uploads/2016/06/fonstola.ru-179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537496" y="167544"/>
            <a:ext cx="8208912" cy="936104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Цветок Роза</a:t>
            </a:r>
            <a:endParaRPr lang="ru-RU" sz="3600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https://sun9-7.userapi.com/impg/EN6odcrICX2YpDqbwknEJYj2R-aFs5_apFLflg/5_5RcgWsaHc.jpg?size=1098x702&amp;quality=95&amp;sign=aba1f3d8da86ea47d5dfe4282c9eea93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845" y="1700808"/>
            <a:ext cx="6282215" cy="401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3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lenamamaeva.ru/wp-content/uploads/2016/06/fonstola.ru-179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683568" y="188640"/>
            <a:ext cx="8208912" cy="936104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Цветок Роза</a:t>
            </a:r>
            <a:endParaRPr lang="ru-RU" sz="3600" b="1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https://sun9-36.userapi.com/impg/HSPT24MsSBCqVpYNef05j9-QXFtVDsl0t3AN1w/T2FLHE7m8FM.jpg?size=1098x702&amp;quality=95&amp;sign=f63b866fe766390bd7373abfdce33518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555" y="1772816"/>
            <a:ext cx="6164845" cy="394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24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79</Words>
  <Application>Microsoft Office PowerPoint</Application>
  <PresentationFormat>Экран (4:3)</PresentationFormat>
  <Paragraphs>28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 Никитенко</dc:creator>
  <cp:lastModifiedBy>Dmitry</cp:lastModifiedBy>
  <cp:revision>22</cp:revision>
  <dcterms:created xsi:type="dcterms:W3CDTF">2017-05-15T17:24:29Z</dcterms:created>
  <dcterms:modified xsi:type="dcterms:W3CDTF">2022-09-18T11:48:39Z</dcterms:modified>
</cp:coreProperties>
</file>