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8" r:id="rId4"/>
    <p:sldId id="260" r:id="rId5"/>
    <p:sldId id="265" r:id="rId6"/>
    <p:sldId id="257" r:id="rId7"/>
    <p:sldId id="267" r:id="rId8"/>
    <p:sldId id="264" r:id="rId9"/>
    <p:sldId id="266" r:id="rId10"/>
    <p:sldId id="26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02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70312" y="2564904"/>
            <a:ext cx="5122168" cy="2304256"/>
          </a:xfrm>
        </p:spPr>
        <p:txBody>
          <a:bodyPr/>
          <a:lstStyle/>
          <a:p>
            <a:r>
              <a:rPr lang="ru-RU" dirty="0" smtClean="0"/>
              <a:t>Бабушка любимая моя.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371600" y="5013176"/>
            <a:ext cx="7772400" cy="1440160"/>
          </a:xfrm>
        </p:spPr>
        <p:txBody>
          <a:bodyPr/>
          <a:lstStyle/>
          <a:p>
            <a:r>
              <a:rPr lang="ru-RU" b="1" dirty="0" smtClean="0"/>
              <a:t>Педагог дополнительного образования</a:t>
            </a:r>
            <a:endParaRPr lang="ru-RU" b="1" dirty="0"/>
          </a:p>
          <a:p>
            <a:r>
              <a:rPr lang="ru-RU" b="1" dirty="0" smtClean="0"/>
              <a:t>Ельцова Елена Андреевна</a:t>
            </a:r>
          </a:p>
        </p:txBody>
      </p:sp>
      <p:pic>
        <p:nvPicPr>
          <p:cNvPr id="1026" name="Picture 2" descr="Картинки про бабушку - 81 фото - картинки и рисунки: скачать бесплатн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887" y="209551"/>
            <a:ext cx="2880425" cy="4155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06323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20888"/>
            <a:ext cx="8305800" cy="864096"/>
          </a:xfrm>
        </p:spPr>
        <p:txBody>
          <a:bodyPr/>
          <a:lstStyle/>
          <a:p>
            <a:pPr algn="ctr"/>
            <a:r>
              <a:rPr lang="ru-RU" dirty="0" smtClean="0"/>
              <a:t>Творческих всем успехов!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47927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424936" cy="2218258"/>
          </a:xfrm>
        </p:spPr>
        <p:txBody>
          <a:bodyPr>
            <a:noAutofit/>
          </a:bodyPr>
          <a:lstStyle/>
          <a:p>
            <a:r>
              <a:rPr lang="ru-RU" sz="3600" dirty="0" smtClean="0"/>
              <a:t>Ближе бабушки чудесной</a:t>
            </a:r>
            <a:br>
              <a:rPr lang="ru-RU" sz="3600" dirty="0" smtClean="0"/>
            </a:br>
            <a:r>
              <a:rPr lang="ru-RU" sz="3600" dirty="0" smtClean="0"/>
              <a:t>Нет подружки у меня.</a:t>
            </a:r>
            <a:br>
              <a:rPr lang="ru-RU" sz="3600" dirty="0" smtClean="0"/>
            </a:br>
            <a:r>
              <a:rPr lang="ru-RU" sz="3600" dirty="0" smtClean="0"/>
              <a:t>Мне с бабулей интересно,</a:t>
            </a:r>
            <a:br>
              <a:rPr lang="ru-RU" sz="3600" dirty="0" smtClean="0"/>
            </a:br>
            <a:r>
              <a:rPr lang="ru-RU" sz="3600" dirty="0" smtClean="0"/>
              <a:t>Не прожить нам врозь ни дня!</a:t>
            </a:r>
            <a:endParaRPr lang="ru-RU" sz="36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14700" y="3220244"/>
            <a:ext cx="2514600" cy="181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10330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147248" cy="367240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Сказку добрую расскажет,</a:t>
            </a:r>
            <a:br>
              <a:rPr lang="ru-RU" dirty="0" smtClean="0"/>
            </a:br>
            <a:r>
              <a:rPr lang="ru-RU" dirty="0" smtClean="0"/>
              <a:t>Колыбельную споёт,</a:t>
            </a:r>
            <a:br>
              <a:rPr lang="ru-RU" dirty="0" smtClean="0"/>
            </a:br>
            <a:r>
              <a:rPr lang="ru-RU" dirty="0" smtClean="0"/>
              <a:t>Тёплый зимний шарфик свяжет,</a:t>
            </a:r>
            <a:br>
              <a:rPr lang="ru-RU" dirty="0" smtClean="0"/>
            </a:br>
            <a:r>
              <a:rPr lang="ru-RU" dirty="0" smtClean="0"/>
              <a:t>И гулять со мной пойдёт.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780928"/>
            <a:ext cx="3373835" cy="3373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5354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5030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Ох уж наша бабушка!</a:t>
            </a:r>
            <a:br>
              <a:rPr lang="ru-RU" dirty="0" smtClean="0"/>
            </a:br>
            <a:r>
              <a:rPr lang="ru-RU" dirty="0" smtClean="0"/>
              <a:t>Целый день хлопочет:</a:t>
            </a:r>
            <a:br>
              <a:rPr lang="ru-RU" dirty="0" smtClean="0"/>
            </a:br>
            <a:r>
              <a:rPr lang="ru-RU" dirty="0" smtClean="0"/>
              <a:t>Блинчики, оладушки –</a:t>
            </a:r>
            <a:br>
              <a:rPr lang="ru-RU" dirty="0" smtClean="0"/>
            </a:br>
            <a:r>
              <a:rPr lang="ru-RU" dirty="0" smtClean="0"/>
              <a:t>Отдохнуть не хочет.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24237" y="3134519"/>
            <a:ext cx="2295525" cy="199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08648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598" y="260529"/>
            <a:ext cx="8368874" cy="6282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11486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644792"/>
          </a:xfrm>
        </p:spPr>
        <p:txBody>
          <a:bodyPr>
            <a:normAutofit fontScale="90000"/>
          </a:bodyPr>
          <a:lstStyle/>
          <a:p>
            <a:r>
              <a:rPr lang="ru-RU" dirty="0"/>
              <a:t>А под самый-самый вечер раз, да и возьмёт — Сказку добрую расскажет, песенку споёт.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8737" y="2349500"/>
            <a:ext cx="4183614" cy="3776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44520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108011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Инструменты и материалы.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22513" y="1685926"/>
            <a:ext cx="4498976" cy="349884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2513" y="1685925"/>
            <a:ext cx="4498975" cy="349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06649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Последовательное изготовление букета.</a:t>
            </a:r>
            <a:endParaRPr lang="ru-RU" dirty="0"/>
          </a:p>
        </p:txBody>
      </p:sp>
      <p:pic>
        <p:nvPicPr>
          <p:cNvPr id="2053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77281" y="1935163"/>
            <a:ext cx="4389437" cy="438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6199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  праздником!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2276872"/>
            <a:ext cx="3888432" cy="3485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Бабушка поддержит ласковым советом, Клятву быть поддержкой даст тебе при этом.</a:t>
            </a:r>
          </a:p>
          <a:p>
            <a:r>
              <a:rPr lang="ru-RU" dirty="0" smtClean="0"/>
              <a:t>Нет её роднее , нет добрей и краше!</a:t>
            </a:r>
          </a:p>
          <a:p>
            <a:r>
              <a:rPr lang="ru-RU" dirty="0" smtClean="0"/>
              <a:t>Милая бабуля!</a:t>
            </a:r>
          </a:p>
          <a:p>
            <a:r>
              <a:rPr lang="ru-RU" dirty="0" smtClean="0"/>
              <a:t>Ты – опора наша!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11670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197</TotalTime>
  <Words>84</Words>
  <Application>Microsoft Office PowerPoint</Application>
  <PresentationFormat>Экран (4:3)</PresentationFormat>
  <Paragraphs>15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Бабушка любимая моя.</vt:lpstr>
      <vt:lpstr>Ближе бабушки чудесной Нет подружки у меня. Мне с бабулей интересно, Не прожить нам врозь ни дня!</vt:lpstr>
      <vt:lpstr>Сказку добрую расскажет, Колыбельную споёт, Тёплый зимний шарфик свяжет, И гулять со мной пойдёт.  </vt:lpstr>
      <vt:lpstr>Ох уж наша бабушка! Целый день хлопочет: Блинчики, оладушки – Отдохнуть не хочет.</vt:lpstr>
      <vt:lpstr>Презентация PowerPoint</vt:lpstr>
      <vt:lpstr>А под самый-самый вечер раз, да и возьмёт — Сказку добрую расскажет, песенку споёт.</vt:lpstr>
      <vt:lpstr>Инструменты и материалы.</vt:lpstr>
      <vt:lpstr>Последовательное изготовление букета.</vt:lpstr>
      <vt:lpstr>С  праздником!</vt:lpstr>
      <vt:lpstr>Творческих всем успехов!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12</cp:revision>
  <dcterms:created xsi:type="dcterms:W3CDTF">2022-11-01T10:55:48Z</dcterms:created>
  <dcterms:modified xsi:type="dcterms:W3CDTF">2022-11-02T08:09:43Z</dcterms:modified>
</cp:coreProperties>
</file>